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4"/>
  </p:notesMasterIdLst>
  <p:sldIdLst>
    <p:sldId id="256" r:id="rId2"/>
    <p:sldId id="296" r:id="rId3"/>
    <p:sldId id="299" r:id="rId4"/>
    <p:sldId id="261" r:id="rId5"/>
    <p:sldId id="260" r:id="rId6"/>
    <p:sldId id="298" r:id="rId7"/>
    <p:sldId id="301" r:id="rId8"/>
    <p:sldId id="302" r:id="rId9"/>
    <p:sldId id="312" r:id="rId10"/>
    <p:sldId id="313" r:id="rId11"/>
    <p:sldId id="319" r:id="rId12"/>
    <p:sldId id="314" r:id="rId13"/>
    <p:sldId id="316" r:id="rId14"/>
    <p:sldId id="303" r:id="rId15"/>
    <p:sldId id="306" r:id="rId16"/>
    <p:sldId id="308" r:id="rId17"/>
    <p:sldId id="320" r:id="rId18"/>
    <p:sldId id="309" r:id="rId19"/>
    <p:sldId id="310" r:id="rId20"/>
    <p:sldId id="311" r:id="rId21"/>
    <p:sldId id="265" r:id="rId22"/>
    <p:sldId id="263" r:id="rId23"/>
  </p:sldIdLst>
  <p:sldSz cx="9144000" cy="5143500" type="screen16x9"/>
  <p:notesSz cx="6858000" cy="9144000"/>
  <p:embeddedFontLst>
    <p:embeddedFont>
      <p:font typeface="微软雅黑" panose="020B0503020204020204" pitchFamily="34" charset="-122"/>
      <p:regular r:id="rId25"/>
      <p:bold r:id="rId26"/>
    </p:embeddedFont>
    <p:embeddedFont>
      <p:font typeface="微軟正黑體" panose="020B0604030504040204" pitchFamily="34" charset="-120"/>
      <p:regular r:id="rId27"/>
      <p:bold r:id="rId28"/>
    </p:embeddedFont>
    <p:embeddedFont>
      <p:font typeface="Barlow" pitchFamily="2" charset="0"/>
      <p:regular r:id="rId29"/>
      <p:bold r:id="rId30"/>
      <p:italic r:id="rId31"/>
      <p:boldItalic r:id="rId32"/>
    </p:embeddedFont>
    <p:embeddedFont>
      <p:font typeface="Montserrat" pitchFamily="2" charset="0"/>
      <p:regular r:id="rId33"/>
      <p:bold r:id="rId34"/>
      <p:italic r:id="rId35"/>
      <p:boldItalic r:id="rId36"/>
    </p:embeddedFont>
    <p:embeddedFont>
      <p:font typeface="Montserrat SemiBold" panose="020F0502020204030204" pitchFamily="34" charset="0"/>
      <p:regular r:id="rId37"/>
      <p:bold r:id="rId38"/>
      <p:italic r:id="rId39"/>
      <p:boldItalic r:id="rId40"/>
    </p:embeddedFont>
    <p:embeddedFont>
      <p:font typeface="Nunito Light" panose="020F0302020204030204" pitchFamily="34" charset="0"/>
      <p:regular r:id="rId41"/>
      <p: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9F4"/>
    <a:srgbClr val="B3C4B3"/>
    <a:srgbClr val="B9C3EB"/>
    <a:srgbClr val="8FA98F"/>
    <a:srgbClr val="BBC5EF"/>
    <a:srgbClr val="728064"/>
    <a:srgbClr val="FCF9F3"/>
    <a:srgbClr val="C7D3C7"/>
    <a:srgbClr val="748165"/>
    <a:srgbClr val="D2D9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F8EEAF-52E4-4514-92EF-D5FF2CFE3121}" v="32" dt="2024-05-22T09:38:22.633"/>
  </p1510:revLst>
</p1510:revInfo>
</file>

<file path=ppt/tableStyles.xml><?xml version="1.0" encoding="utf-8"?>
<a:tblStyleLst xmlns:a="http://schemas.openxmlformats.org/drawingml/2006/main" def="{FC95389B-0B6F-49F4-93AA-161E8EB2B218}">
  <a:tblStyle styleId="{FC95389B-0B6F-49F4-93AA-161E8EB2B2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BA1A0C1-79BD-4C48-9EB1-950E262FCE6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33"/>
  </p:normalViewPr>
  <p:slideViewPr>
    <p:cSldViewPr snapToGrid="0">
      <p:cViewPr varScale="1">
        <p:scale>
          <a:sx n="143" d="100"/>
          <a:sy n="143" d="100"/>
        </p:scale>
        <p:origin x="76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presProps" Target="presProps.xml"/><Relationship Id="rId48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暄 陳" userId="9225da566bf7c134" providerId="LiveId" clId="{BEF8EEAF-52E4-4514-92EF-D5FF2CFE3121}"/>
    <pc:docChg chg="undo custSel addSld modSld">
      <pc:chgData name="暄 陳" userId="9225da566bf7c134" providerId="LiveId" clId="{BEF8EEAF-52E4-4514-92EF-D5FF2CFE3121}" dt="2024-05-22T09:38:22.633" v="254" actId="1076"/>
      <pc:docMkLst>
        <pc:docMk/>
      </pc:docMkLst>
      <pc:sldChg chg="modSp mod">
        <pc:chgData name="暄 陳" userId="9225da566bf7c134" providerId="LiveId" clId="{BEF8EEAF-52E4-4514-92EF-D5FF2CFE3121}" dt="2024-05-20T14:08:01.434" v="149" actId="20577"/>
        <pc:sldMkLst>
          <pc:docMk/>
          <pc:sldMk cId="0" sldId="261"/>
        </pc:sldMkLst>
        <pc:spChg chg="mod">
          <ac:chgData name="暄 陳" userId="9225da566bf7c134" providerId="LiveId" clId="{BEF8EEAF-52E4-4514-92EF-D5FF2CFE3121}" dt="2024-05-20T14:08:01.434" v="149" actId="20577"/>
          <ac:spMkLst>
            <pc:docMk/>
            <pc:sldMk cId="0" sldId="261"/>
            <ac:spMk id="26" creationId="{AD06A61C-9A5F-109A-CAB2-D629547C8BBE}"/>
          </ac:spMkLst>
        </pc:spChg>
      </pc:sldChg>
      <pc:sldChg chg="modSp mod">
        <pc:chgData name="暄 陳" userId="9225da566bf7c134" providerId="LiveId" clId="{BEF8EEAF-52E4-4514-92EF-D5FF2CFE3121}" dt="2024-05-20T13:35:14.185" v="1" actId="1038"/>
        <pc:sldMkLst>
          <pc:docMk/>
          <pc:sldMk cId="2338983532" sldId="299"/>
        </pc:sldMkLst>
        <pc:spChg chg="mod">
          <ac:chgData name="暄 陳" userId="9225da566bf7c134" providerId="LiveId" clId="{BEF8EEAF-52E4-4514-92EF-D5FF2CFE3121}" dt="2024-05-20T13:35:14.185" v="1" actId="1038"/>
          <ac:spMkLst>
            <pc:docMk/>
            <pc:sldMk cId="2338983532" sldId="299"/>
            <ac:spMk id="15" creationId="{A95F1F65-2822-7400-5DBB-11B4FE629A92}"/>
          </ac:spMkLst>
        </pc:spChg>
      </pc:sldChg>
      <pc:sldChg chg="modSp mod">
        <pc:chgData name="暄 陳" userId="9225da566bf7c134" providerId="LiveId" clId="{BEF8EEAF-52E4-4514-92EF-D5FF2CFE3121}" dt="2024-05-20T14:03:32.944" v="95"/>
        <pc:sldMkLst>
          <pc:docMk/>
          <pc:sldMk cId="751400978" sldId="301"/>
        </pc:sldMkLst>
        <pc:spChg chg="mod">
          <ac:chgData name="暄 陳" userId="9225da566bf7c134" providerId="LiveId" clId="{BEF8EEAF-52E4-4514-92EF-D5FF2CFE3121}" dt="2024-05-20T14:03:32.944" v="95"/>
          <ac:spMkLst>
            <pc:docMk/>
            <pc:sldMk cId="751400978" sldId="301"/>
            <ac:spMk id="9" creationId="{7F90D0AC-14EF-6689-C25D-660981CDFED5}"/>
          </ac:spMkLst>
        </pc:spChg>
      </pc:sldChg>
      <pc:sldChg chg="modSp mod">
        <pc:chgData name="暄 陳" userId="9225da566bf7c134" providerId="LiveId" clId="{BEF8EEAF-52E4-4514-92EF-D5FF2CFE3121}" dt="2024-05-22T09:32:36.067" v="195" actId="1038"/>
        <pc:sldMkLst>
          <pc:docMk/>
          <pc:sldMk cId="3254653664" sldId="306"/>
        </pc:sldMkLst>
        <pc:spChg chg="mod">
          <ac:chgData name="暄 陳" userId="9225da566bf7c134" providerId="LiveId" clId="{BEF8EEAF-52E4-4514-92EF-D5FF2CFE3121}" dt="2024-05-22T09:31:46.196" v="182" actId="1036"/>
          <ac:spMkLst>
            <pc:docMk/>
            <pc:sldMk cId="3254653664" sldId="306"/>
            <ac:spMk id="6" creationId="{1BD03BA5-6560-058A-9EB7-4FE82B42990E}"/>
          </ac:spMkLst>
        </pc:spChg>
        <pc:spChg chg="mod">
          <ac:chgData name="暄 陳" userId="9225da566bf7c134" providerId="LiveId" clId="{BEF8EEAF-52E4-4514-92EF-D5FF2CFE3121}" dt="2024-05-22T09:31:33.327" v="178" actId="1076"/>
          <ac:spMkLst>
            <pc:docMk/>
            <pc:sldMk cId="3254653664" sldId="306"/>
            <ac:spMk id="7" creationId="{7C768BFC-6897-88D3-315C-698A471E3865}"/>
          </ac:spMkLst>
        </pc:spChg>
        <pc:spChg chg="mod">
          <ac:chgData name="暄 陳" userId="9225da566bf7c134" providerId="LiveId" clId="{BEF8EEAF-52E4-4514-92EF-D5FF2CFE3121}" dt="2024-05-22T09:31:46.196" v="182" actId="1036"/>
          <ac:spMkLst>
            <pc:docMk/>
            <pc:sldMk cId="3254653664" sldId="306"/>
            <ac:spMk id="8" creationId="{AACC6C40-11BD-DCBE-C126-5943D611C8B3}"/>
          </ac:spMkLst>
        </pc:spChg>
        <pc:spChg chg="mod">
          <ac:chgData name="暄 陳" userId="9225da566bf7c134" providerId="LiveId" clId="{BEF8EEAF-52E4-4514-92EF-D5FF2CFE3121}" dt="2024-05-22T09:31:46.196" v="182" actId="1036"/>
          <ac:spMkLst>
            <pc:docMk/>
            <pc:sldMk cId="3254653664" sldId="306"/>
            <ac:spMk id="9" creationId="{864B9333-F377-9A38-6679-778607B83763}"/>
          </ac:spMkLst>
        </pc:spChg>
        <pc:spChg chg="mod">
          <ac:chgData name="暄 陳" userId="9225da566bf7c134" providerId="LiveId" clId="{BEF8EEAF-52E4-4514-92EF-D5FF2CFE3121}" dt="2024-05-22T09:31:46.196" v="182" actId="1036"/>
          <ac:spMkLst>
            <pc:docMk/>
            <pc:sldMk cId="3254653664" sldId="306"/>
            <ac:spMk id="11" creationId="{759BCEBB-83E7-3798-BEEB-B4F8E6BDC922}"/>
          </ac:spMkLst>
        </pc:spChg>
        <pc:spChg chg="mod">
          <ac:chgData name="暄 陳" userId="9225da566bf7c134" providerId="LiveId" clId="{BEF8EEAF-52E4-4514-92EF-D5FF2CFE3121}" dt="2024-05-22T09:32:36.067" v="195" actId="1038"/>
          <ac:spMkLst>
            <pc:docMk/>
            <pc:sldMk cId="3254653664" sldId="306"/>
            <ac:spMk id="13" creationId="{172A8771-86E9-2E2D-AF0F-88B689625994}"/>
          </ac:spMkLst>
        </pc:spChg>
        <pc:picChg chg="mod">
          <ac:chgData name="暄 陳" userId="9225da566bf7c134" providerId="LiveId" clId="{BEF8EEAF-52E4-4514-92EF-D5FF2CFE3121}" dt="2024-05-22T09:32:03.621" v="188" actId="1076"/>
          <ac:picMkLst>
            <pc:docMk/>
            <pc:sldMk cId="3254653664" sldId="306"/>
            <ac:picMk id="1026" creationId="{7F72EE60-D98E-71A1-E7FE-C9DDA1E368F9}"/>
          </ac:picMkLst>
        </pc:picChg>
        <pc:picChg chg="mod">
          <ac:chgData name="暄 陳" userId="9225da566bf7c134" providerId="LiveId" clId="{BEF8EEAF-52E4-4514-92EF-D5FF2CFE3121}" dt="2024-05-22T09:31:54.634" v="185" actId="14100"/>
          <ac:picMkLst>
            <pc:docMk/>
            <pc:sldMk cId="3254653664" sldId="306"/>
            <ac:picMk id="1028" creationId="{804FEA28-3F96-D635-C74F-A780924362F9}"/>
          </ac:picMkLst>
        </pc:picChg>
      </pc:sldChg>
      <pc:sldChg chg="modSp mod">
        <pc:chgData name="暄 陳" userId="9225da566bf7c134" providerId="LiveId" clId="{BEF8EEAF-52E4-4514-92EF-D5FF2CFE3121}" dt="2024-05-20T13:52:16.912" v="82" actId="14100"/>
        <pc:sldMkLst>
          <pc:docMk/>
          <pc:sldMk cId="2409628880" sldId="308"/>
        </pc:sldMkLst>
        <pc:grpChg chg="mod">
          <ac:chgData name="暄 陳" userId="9225da566bf7c134" providerId="LiveId" clId="{BEF8EEAF-52E4-4514-92EF-D5FF2CFE3121}" dt="2024-05-20T13:52:16.912" v="82" actId="14100"/>
          <ac:grpSpMkLst>
            <pc:docMk/>
            <pc:sldMk cId="2409628880" sldId="308"/>
            <ac:grpSpMk id="12" creationId="{179E5588-7AE1-5DC7-392E-DE91A220851E}"/>
          </ac:grpSpMkLst>
        </pc:grpChg>
      </pc:sldChg>
      <pc:sldChg chg="modSp mod">
        <pc:chgData name="暄 陳" userId="9225da566bf7c134" providerId="LiveId" clId="{BEF8EEAF-52E4-4514-92EF-D5FF2CFE3121}" dt="2024-05-20T14:04:21.919" v="97" actId="948"/>
        <pc:sldMkLst>
          <pc:docMk/>
          <pc:sldMk cId="1301318311" sldId="312"/>
        </pc:sldMkLst>
        <pc:spChg chg="mod">
          <ac:chgData name="暄 陳" userId="9225da566bf7c134" providerId="LiveId" clId="{BEF8EEAF-52E4-4514-92EF-D5FF2CFE3121}" dt="2024-05-20T13:51:23.655" v="65" actId="1036"/>
          <ac:spMkLst>
            <pc:docMk/>
            <pc:sldMk cId="1301318311" sldId="312"/>
            <ac:spMk id="2" creationId="{ECFA16EC-C16B-ECD9-70A7-1F3AA9A9073D}"/>
          </ac:spMkLst>
        </pc:spChg>
        <pc:spChg chg="mod">
          <ac:chgData name="暄 陳" userId="9225da566bf7c134" providerId="LiveId" clId="{BEF8EEAF-52E4-4514-92EF-D5FF2CFE3121}" dt="2024-05-20T14:04:21.919" v="97" actId="948"/>
          <ac:spMkLst>
            <pc:docMk/>
            <pc:sldMk cId="1301318311" sldId="312"/>
            <ac:spMk id="3" creationId="{39E017AE-F594-3702-2CA1-37EF64F840EA}"/>
          </ac:spMkLst>
        </pc:spChg>
        <pc:spChg chg="mod">
          <ac:chgData name="暄 陳" userId="9225da566bf7c134" providerId="LiveId" clId="{BEF8EEAF-52E4-4514-92EF-D5FF2CFE3121}" dt="2024-05-20T13:51:23.655" v="65" actId="1036"/>
          <ac:spMkLst>
            <pc:docMk/>
            <pc:sldMk cId="1301318311" sldId="312"/>
            <ac:spMk id="8" creationId="{192DA280-7091-7C6C-7F0E-BEA841F153A0}"/>
          </ac:spMkLst>
        </pc:spChg>
        <pc:graphicFrameChg chg="mod">
          <ac:chgData name="暄 陳" userId="9225da566bf7c134" providerId="LiveId" clId="{BEF8EEAF-52E4-4514-92EF-D5FF2CFE3121}" dt="2024-05-20T13:51:23.655" v="65" actId="1036"/>
          <ac:graphicFrameMkLst>
            <pc:docMk/>
            <pc:sldMk cId="1301318311" sldId="312"/>
            <ac:graphicFrameMk id="6" creationId="{4AE46A3B-0004-C8BC-E8DB-A5906DC1AF5B}"/>
          </ac:graphicFrameMkLst>
        </pc:graphicFrameChg>
      </pc:sldChg>
      <pc:sldChg chg="modSp mod">
        <pc:chgData name="暄 陳" userId="9225da566bf7c134" providerId="LiveId" clId="{BEF8EEAF-52E4-4514-92EF-D5FF2CFE3121}" dt="2024-05-20T13:51:50.880" v="79" actId="1038"/>
        <pc:sldMkLst>
          <pc:docMk/>
          <pc:sldMk cId="1664108306" sldId="313"/>
        </pc:sldMkLst>
        <pc:spChg chg="mod">
          <ac:chgData name="暄 陳" userId="9225da566bf7c134" providerId="LiveId" clId="{BEF8EEAF-52E4-4514-92EF-D5FF2CFE3121}" dt="2024-05-20T13:51:50.880" v="79" actId="1038"/>
          <ac:spMkLst>
            <pc:docMk/>
            <pc:sldMk cId="1664108306" sldId="313"/>
            <ac:spMk id="3" creationId="{FAD455C0-190F-F06F-C689-C6742026C06A}"/>
          </ac:spMkLst>
        </pc:spChg>
      </pc:sldChg>
      <pc:sldChg chg="modSp mod">
        <pc:chgData name="暄 陳" userId="9225da566bf7c134" providerId="LiveId" clId="{BEF8EEAF-52E4-4514-92EF-D5FF2CFE3121}" dt="2024-05-22T09:35:14.679" v="249" actId="20577"/>
        <pc:sldMkLst>
          <pc:docMk/>
          <pc:sldMk cId="2232698575" sldId="319"/>
        </pc:sldMkLst>
        <pc:spChg chg="mod">
          <ac:chgData name="暄 陳" userId="9225da566bf7c134" providerId="LiveId" clId="{BEF8EEAF-52E4-4514-92EF-D5FF2CFE3121}" dt="2024-05-22T09:35:14.679" v="249" actId="20577"/>
          <ac:spMkLst>
            <pc:docMk/>
            <pc:sldMk cId="2232698575" sldId="319"/>
            <ac:spMk id="2" creationId="{0806D4A4-96B1-BCE2-9479-B31B803B7E46}"/>
          </ac:spMkLst>
        </pc:spChg>
        <pc:spChg chg="mod">
          <ac:chgData name="暄 陳" userId="9225da566bf7c134" providerId="LiveId" clId="{BEF8EEAF-52E4-4514-92EF-D5FF2CFE3121}" dt="2024-05-20T14:05:13.338" v="132" actId="14100"/>
          <ac:spMkLst>
            <pc:docMk/>
            <pc:sldMk cId="2232698575" sldId="319"/>
            <ac:spMk id="3" creationId="{39E017AE-F594-3702-2CA1-37EF64F840EA}"/>
          </ac:spMkLst>
        </pc:spChg>
        <pc:spChg chg="mod">
          <ac:chgData name="暄 陳" userId="9225da566bf7c134" providerId="LiveId" clId="{BEF8EEAF-52E4-4514-92EF-D5FF2CFE3121}" dt="2024-05-20T14:06:05.669" v="138" actId="6549"/>
          <ac:spMkLst>
            <pc:docMk/>
            <pc:sldMk cId="2232698575" sldId="319"/>
            <ac:spMk id="17" creationId="{5D792DA4-4751-5993-8C1A-42540FF05DEE}"/>
          </ac:spMkLst>
        </pc:spChg>
        <pc:spChg chg="mod">
          <ac:chgData name="暄 陳" userId="9225da566bf7c134" providerId="LiveId" clId="{BEF8EEAF-52E4-4514-92EF-D5FF2CFE3121}" dt="2024-05-20T14:08:47.901" v="151" actId="20577"/>
          <ac:spMkLst>
            <pc:docMk/>
            <pc:sldMk cId="2232698575" sldId="319"/>
            <ac:spMk id="28" creationId="{9C7420FD-8C58-875E-FB3F-1D568C40BBB8}"/>
          </ac:spMkLst>
        </pc:spChg>
      </pc:sldChg>
      <pc:sldChg chg="modSp add mod">
        <pc:chgData name="暄 陳" userId="9225da566bf7c134" providerId="LiveId" clId="{BEF8EEAF-52E4-4514-92EF-D5FF2CFE3121}" dt="2024-05-22T09:38:22.633" v="254" actId="1076"/>
        <pc:sldMkLst>
          <pc:docMk/>
          <pc:sldMk cId="2430462267" sldId="321"/>
        </pc:sldMkLst>
        <pc:spChg chg="mod">
          <ac:chgData name="暄 陳" userId="9225da566bf7c134" providerId="LiveId" clId="{BEF8EEAF-52E4-4514-92EF-D5FF2CFE3121}" dt="2024-05-22T09:38:22.032" v="253" actId="1076"/>
          <ac:spMkLst>
            <pc:docMk/>
            <pc:sldMk cId="2430462267" sldId="321"/>
            <ac:spMk id="13" creationId="{172A8771-86E9-2E2D-AF0F-88B689625994}"/>
          </ac:spMkLst>
        </pc:spChg>
        <pc:picChg chg="mod">
          <ac:chgData name="暄 陳" userId="9225da566bf7c134" providerId="LiveId" clId="{BEF8EEAF-52E4-4514-92EF-D5FF2CFE3121}" dt="2024-05-22T09:38:22.633" v="254" actId="1076"/>
          <ac:picMkLst>
            <pc:docMk/>
            <pc:sldMk cId="2430462267" sldId="321"/>
            <ac:picMk id="1026" creationId="{7F72EE60-D98E-71A1-E7FE-C9DDA1E368F9}"/>
          </ac:picMkLst>
        </pc:picChg>
        <pc:picChg chg="mod">
          <ac:chgData name="暄 陳" userId="9225da566bf7c134" providerId="LiveId" clId="{BEF8EEAF-52E4-4514-92EF-D5FF2CFE3121}" dt="2024-05-22T09:38:22.633" v="254" actId="1076"/>
          <ac:picMkLst>
            <pc:docMk/>
            <pc:sldMk cId="2430462267" sldId="321"/>
            <ac:picMk id="1028" creationId="{804FEA28-3F96-D635-C74F-A780924362F9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7.5465885435011884E-2"/>
          <c:y val="0.11507846423586122"/>
          <c:w val="0.84906822912997637"/>
          <c:h val="0.82242166514059944"/>
        </c:manualLayout>
      </c:layout>
      <c:pie3D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銷售</c:v>
                </c:pt>
              </c:strCache>
            </c:strRef>
          </c:tx>
          <c:explosion val="12"/>
          <c:dPt>
            <c:idx val="0"/>
            <c:bubble3D val="0"/>
            <c:explosion val="2"/>
            <c:spPr>
              <a:solidFill>
                <a:srgbClr val="BBC5EF"/>
              </a:solidFill>
              <a:ln w="25400">
                <a:noFill/>
              </a:ln>
              <a:effectLst/>
              <a:scene3d>
                <a:camera prst="orthographicFront"/>
                <a:lightRig rig="threePt" dir="t"/>
              </a:scene3d>
              <a:sp3d/>
            </c:spPr>
            <c:extLst>
              <c:ext xmlns:c16="http://schemas.microsoft.com/office/drawing/2014/chart" uri="{C3380CC4-5D6E-409C-BE32-E72D297353CC}">
                <c16:uniqueId val="{00000003-A183-4D12-B422-A2156F9C789B}"/>
              </c:ext>
            </c:extLst>
          </c:dPt>
          <c:dPt>
            <c:idx val="1"/>
            <c:bubble3D val="0"/>
            <c:spPr>
              <a:solidFill>
                <a:srgbClr val="8FA98F"/>
              </a:solidFill>
              <a:ln w="25400"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2-A183-4D12-B422-A2156F9C789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1BFF-0644-8694-68EECEE2D17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1BFF-0644-8694-68EECEE2D17A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>
                  <c15:layout>
                    <c:manualLayout>
                      <c:w val="0.24037684288220293"/>
                      <c:h val="0.1902848776866454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A183-4D12-B422-A2156F9C789B}"/>
                </c:ext>
              </c:extLst>
            </c:dLbl>
            <c:dLbl>
              <c:idx val="1"/>
              <c:layout>
                <c:manualLayout>
                  <c:x val="2.4413744449855484E-2"/>
                  <c:y val="-0.5084670855933963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zh-TW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A183-4D12-B422-A2156F9C789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工作表1!$A$2:$A$5</c:f>
              <c:strCache>
                <c:ptCount val="2"/>
                <c:pt idx="0">
                  <c:v>未與子女同住</c:v>
                </c:pt>
                <c:pt idx="1">
                  <c:v>與子女同住</c:v>
                </c:pt>
              </c:strCache>
            </c:strRef>
          </c:cat>
          <c:val>
            <c:numRef>
              <c:f>工作表1!$B$2:$B$5</c:f>
              <c:numCache>
                <c:formatCode>0.00%</c:formatCode>
                <c:ptCount val="4"/>
                <c:pt idx="0">
                  <c:v>0.45900000000000002</c:v>
                </c:pt>
                <c:pt idx="1">
                  <c:v>0.54100000000000004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83-4D12-B422-A2156F9C78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2ab9497b5ec_0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2ab9497b5ec_0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1e71a4a866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1e71a4a866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116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>
              <a:lnSpc>
                <a:spcPts val="18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據資料統計，在原始數據下受訪對象總體落在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2.8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分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滿分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分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rtl="0">
              <a:lnSpc>
                <a:spcPts val="18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也就是對於這些受訪者言乎可有可無，但在經過特殊考量下</a:t>
            </a:r>
            <a:endParaRPr lang="en-US" altLang="zh-TW" sz="1100" b="0" i="0" u="none" strike="noStrike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rtl="0">
              <a:lnSpc>
                <a:spcPts val="18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針對功能使用情境給予不同的受訪者型態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獨居、陪伴頻率等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rtl="0">
              <a:lnSpc>
                <a:spcPts val="18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進行加權*平均後，需求度升至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3.5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分，</a:t>
            </a:r>
            <a:endParaRPr lang="en-US" altLang="zh-TW" sz="1100" b="0" i="0" u="none" strike="noStrike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rtl="0">
              <a:lnSpc>
                <a:spcPts val="18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其中長者需求上回診的提醒需求為受訪者最需要及重視的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原始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分 加權後至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分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rtl="0">
              <a:lnSpc>
                <a:spcPts val="18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子女也認同緊急狀況下提供照片是有幫助及被需要的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原始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分 加權達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3.9</a:t>
            </a:r>
            <a:r>
              <a:rPr lang="zh-TW" altLang="en-US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分</a:t>
            </a:r>
            <a:r>
              <a:rPr lang="en-US" altLang="zh-TW" sz="11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  <a:endParaRPr lang="zh-TW" altLang="en-US" sz="110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/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*加權方式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:</a:t>
            </a:r>
            <a:endParaRPr lang="zh-TW" altLang="en-US" sz="1100" b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獨居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+3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，陪伴頻率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視時長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)+0~5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，求救性功能子女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+2 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提醒性功能長長者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+2</a:t>
            </a:r>
            <a:endParaRPr lang="zh-TW" altLang="en-US" sz="1100" b="0"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18222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ts val="2600"/>
              </a:lnSpc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其中有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28.83%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的長者（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32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位）和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71.17%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的居民（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79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位），</a:t>
            </a:r>
            <a:endParaRPr lang="en-US" altLang="zh-TW" sz="1100" b="0" i="0" u="none" strike="noStrike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ts val="2600"/>
              </a:lnSpc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而有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91.89%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的人表示有使用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的習慣，其中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32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位長者都有使用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的習慣</a:t>
            </a:r>
            <a:endParaRPr lang="zh-TW" altLang="en-US"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9788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ts val="2600"/>
              </a:lnSpc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其中有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28.83%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的長者（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32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位）和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71.17%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的居民（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79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位），</a:t>
            </a:r>
            <a:endParaRPr lang="en-US" altLang="zh-TW" sz="1100" b="0" i="0" u="none" strike="noStrike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ts val="2600"/>
              </a:lnSpc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而有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91.89%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的人表示有使用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的習慣，其中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32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位長者都有使用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的習慣</a:t>
            </a:r>
            <a:endParaRPr lang="zh-TW" altLang="en-US"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4459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g1e71a4a866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" name="Google Shape;1767;g1e71a4a866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緊急求救功能：透過</a:t>
            </a:r>
            <a:r>
              <a:rPr lang="en-US" altLang="zh-TW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IoT</a:t>
            </a:r>
            <a:r>
              <a:rPr lang="zh-TW" altLang="en-US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裝置隨時發送求救，避免發生意外時無人察覺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定位功能：照護者透過此功能追蹤長輩定位以防走失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日程提醒功能：避免老年失智症或照護者忙碌遺忘重要事項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資料彙整功能：系統定期回傳長輩近況資訊統整資料給子女身分使用者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AI</a:t>
            </a:r>
            <a:r>
              <a:rPr lang="zh-TW" altLang="en-US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聊天助理功能：使用者透過</a:t>
            </a:r>
            <a:r>
              <a:rPr lang="en-US" altLang="zh-TW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AI</a:t>
            </a:r>
            <a:r>
              <a:rPr lang="zh-TW" altLang="en-US" sz="18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聊天助理解決孤獨問題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5720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" name="Google Shape;1693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91428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zh-TW" altLang="en-US" sz="11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架構圖詳如下頁</a:t>
            </a:r>
            <a:endParaRPr lang="zh-TW" alt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38338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3063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335522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2abdcf4e287_1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2abdcf4e287_1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1258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" name="Google Shape;1238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9" name="Google Shape;1239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04509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2abdcf4e287_1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2abdcf4e287_1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068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3845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" name="Google Shape;1287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g54dda1946d_4_26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Google Shape;1406;g54dda1946d_4_26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267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68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ts val="2600"/>
              </a:lnSpc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其中有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28.83%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的長者（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32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位）和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71.17%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的居民（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79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位），</a:t>
            </a:r>
            <a:endParaRPr lang="en-US" altLang="zh-TW" sz="1100" b="0" i="0" u="none" strike="noStrike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ts val="2600"/>
              </a:lnSpc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而有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91.89%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的人表示有使用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的習慣，其中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32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位長者都有使用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的習慣</a:t>
            </a:r>
            <a:endParaRPr lang="zh-TW" altLang="en-US"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8647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" name="Google Shape;1742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" name="Google Shape;1743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ts val="2600"/>
              </a:lnSpc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其中有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28.83%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的長者（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32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位）和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71.17%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的居民（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79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位），</a:t>
            </a:r>
            <a:endParaRPr lang="en-US" altLang="zh-TW" sz="1100" b="0" i="0" u="none" strike="noStrike">
              <a:solidFill>
                <a:srgbClr val="595959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ts val="2600"/>
              </a:lnSpc>
            </a:pP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而有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91.89%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的人表示有使用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的習慣，其中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32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位長者都有使用</a:t>
            </a:r>
            <a:r>
              <a:rPr lang="en-US" altLang="zh-TW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100" b="0" i="0" u="none" strike="noStrike">
                <a:solidFill>
                  <a:srgbClr val="595959"/>
                </a:solidFill>
                <a:effectLst/>
                <a:latin typeface="Arial" panose="020B0604020202020204" pitchFamily="34" charset="0"/>
              </a:rPr>
              <a:t>的習慣</a:t>
            </a:r>
            <a:endParaRPr lang="zh-TW" altLang="en-US"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9301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438950"/>
            <a:ext cx="7717500" cy="18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333454"/>
            <a:ext cx="4515900" cy="3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703072" y="-2618043"/>
            <a:ext cx="9928256" cy="8948231"/>
            <a:chOff x="-703072" y="-2618043"/>
            <a:chExt cx="9928256" cy="8948231"/>
          </a:xfrm>
        </p:grpSpPr>
        <p:sp>
          <p:nvSpPr>
            <p:cNvPr id="12" name="Google Shape;12;p2"/>
            <p:cNvSpPr/>
            <p:nvPr/>
          </p:nvSpPr>
          <p:spPr>
            <a:xfrm>
              <a:off x="5659060" y="4913900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5400000" flipH="1">
              <a:off x="-1777990" y="-1543125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114288" y="145396"/>
            <a:ext cx="8921385" cy="4878943"/>
            <a:chOff x="114288" y="145396"/>
            <a:chExt cx="8921385" cy="4878943"/>
          </a:xfrm>
        </p:grpSpPr>
        <p:sp>
          <p:nvSpPr>
            <p:cNvPr id="15" name="Google Shape;15;p2"/>
            <p:cNvSpPr/>
            <p:nvPr/>
          </p:nvSpPr>
          <p:spPr>
            <a:xfrm>
              <a:off x="6960976" y="4603998"/>
              <a:ext cx="209954" cy="209954"/>
            </a:xfrm>
            <a:custGeom>
              <a:avLst/>
              <a:gdLst/>
              <a:ahLst/>
              <a:cxnLst/>
              <a:rect l="l" t="t" r="r" b="b"/>
              <a:pathLst>
                <a:path w="4237" h="4237" extrusionOk="0">
                  <a:moveTo>
                    <a:pt x="2599" y="285"/>
                  </a:moveTo>
                  <a:lnTo>
                    <a:pt x="2599" y="1496"/>
                  </a:lnTo>
                  <a:lnTo>
                    <a:pt x="2599" y="1531"/>
                  </a:lnTo>
                  <a:lnTo>
                    <a:pt x="2635" y="1602"/>
                  </a:lnTo>
                  <a:lnTo>
                    <a:pt x="2670" y="1602"/>
                  </a:lnTo>
                  <a:lnTo>
                    <a:pt x="2741" y="1638"/>
                  </a:lnTo>
                  <a:lnTo>
                    <a:pt x="3952" y="1638"/>
                  </a:lnTo>
                  <a:lnTo>
                    <a:pt x="3952" y="2599"/>
                  </a:lnTo>
                  <a:lnTo>
                    <a:pt x="2670" y="2599"/>
                  </a:lnTo>
                  <a:lnTo>
                    <a:pt x="2635" y="2635"/>
                  </a:lnTo>
                  <a:lnTo>
                    <a:pt x="2599" y="2670"/>
                  </a:lnTo>
                  <a:lnTo>
                    <a:pt x="2599" y="2741"/>
                  </a:lnTo>
                  <a:lnTo>
                    <a:pt x="2599" y="3952"/>
                  </a:lnTo>
                  <a:lnTo>
                    <a:pt x="1638" y="3952"/>
                  </a:lnTo>
                  <a:lnTo>
                    <a:pt x="1638" y="2741"/>
                  </a:lnTo>
                  <a:lnTo>
                    <a:pt x="1602" y="2670"/>
                  </a:lnTo>
                  <a:lnTo>
                    <a:pt x="1602" y="2635"/>
                  </a:lnTo>
                  <a:lnTo>
                    <a:pt x="1531" y="2599"/>
                  </a:lnTo>
                  <a:lnTo>
                    <a:pt x="285" y="2599"/>
                  </a:lnTo>
                  <a:lnTo>
                    <a:pt x="285" y="1638"/>
                  </a:lnTo>
                  <a:lnTo>
                    <a:pt x="1496" y="1638"/>
                  </a:lnTo>
                  <a:lnTo>
                    <a:pt x="1531" y="1602"/>
                  </a:lnTo>
                  <a:lnTo>
                    <a:pt x="1602" y="1602"/>
                  </a:lnTo>
                  <a:lnTo>
                    <a:pt x="1602" y="1531"/>
                  </a:lnTo>
                  <a:lnTo>
                    <a:pt x="1638" y="1496"/>
                  </a:lnTo>
                  <a:lnTo>
                    <a:pt x="1638" y="285"/>
                  </a:lnTo>
                  <a:close/>
                  <a:moveTo>
                    <a:pt x="1425" y="1"/>
                  </a:moveTo>
                  <a:lnTo>
                    <a:pt x="1389" y="36"/>
                  </a:lnTo>
                  <a:lnTo>
                    <a:pt x="1353" y="72"/>
                  </a:lnTo>
                  <a:lnTo>
                    <a:pt x="1353" y="143"/>
                  </a:lnTo>
                  <a:lnTo>
                    <a:pt x="1353" y="1353"/>
                  </a:lnTo>
                  <a:lnTo>
                    <a:pt x="72" y="1353"/>
                  </a:lnTo>
                  <a:lnTo>
                    <a:pt x="36" y="1389"/>
                  </a:lnTo>
                  <a:lnTo>
                    <a:pt x="1" y="1424"/>
                  </a:lnTo>
                  <a:lnTo>
                    <a:pt x="1" y="1496"/>
                  </a:lnTo>
                  <a:lnTo>
                    <a:pt x="1" y="2741"/>
                  </a:lnTo>
                  <a:lnTo>
                    <a:pt x="1" y="2777"/>
                  </a:lnTo>
                  <a:lnTo>
                    <a:pt x="36" y="2848"/>
                  </a:lnTo>
                  <a:lnTo>
                    <a:pt x="72" y="2884"/>
                  </a:lnTo>
                  <a:lnTo>
                    <a:pt x="1353" y="2884"/>
                  </a:lnTo>
                  <a:lnTo>
                    <a:pt x="1353" y="4094"/>
                  </a:lnTo>
                  <a:lnTo>
                    <a:pt x="1353" y="4129"/>
                  </a:lnTo>
                  <a:lnTo>
                    <a:pt x="1389" y="4201"/>
                  </a:lnTo>
                  <a:lnTo>
                    <a:pt x="1425" y="4201"/>
                  </a:lnTo>
                  <a:lnTo>
                    <a:pt x="1496" y="4236"/>
                  </a:lnTo>
                  <a:lnTo>
                    <a:pt x="2741" y="4236"/>
                  </a:lnTo>
                  <a:lnTo>
                    <a:pt x="2777" y="4201"/>
                  </a:lnTo>
                  <a:lnTo>
                    <a:pt x="2848" y="4201"/>
                  </a:lnTo>
                  <a:lnTo>
                    <a:pt x="2884" y="4129"/>
                  </a:lnTo>
                  <a:lnTo>
                    <a:pt x="2884" y="4094"/>
                  </a:lnTo>
                  <a:lnTo>
                    <a:pt x="2884" y="2884"/>
                  </a:lnTo>
                  <a:lnTo>
                    <a:pt x="4130" y="2884"/>
                  </a:lnTo>
                  <a:lnTo>
                    <a:pt x="4201" y="2848"/>
                  </a:lnTo>
                  <a:lnTo>
                    <a:pt x="4201" y="2777"/>
                  </a:lnTo>
                  <a:lnTo>
                    <a:pt x="4236" y="2741"/>
                  </a:lnTo>
                  <a:lnTo>
                    <a:pt x="4236" y="1496"/>
                  </a:lnTo>
                  <a:lnTo>
                    <a:pt x="4201" y="1424"/>
                  </a:lnTo>
                  <a:lnTo>
                    <a:pt x="4201" y="1389"/>
                  </a:lnTo>
                  <a:lnTo>
                    <a:pt x="4130" y="1353"/>
                  </a:lnTo>
                  <a:lnTo>
                    <a:pt x="2884" y="1353"/>
                  </a:lnTo>
                  <a:lnTo>
                    <a:pt x="2884" y="143"/>
                  </a:lnTo>
                  <a:lnTo>
                    <a:pt x="2884" y="72"/>
                  </a:lnTo>
                  <a:lnTo>
                    <a:pt x="2848" y="36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flipH="1">
              <a:off x="982708" y="145396"/>
              <a:ext cx="467192" cy="294207"/>
            </a:xfrm>
            <a:custGeom>
              <a:avLst/>
              <a:gdLst/>
              <a:ahLst/>
              <a:cxnLst/>
              <a:rect l="l" t="t" r="r" b="b"/>
              <a:pathLst>
                <a:path w="6728" h="4237" extrusionOk="0">
                  <a:moveTo>
                    <a:pt x="3382" y="1"/>
                  </a:moveTo>
                  <a:lnTo>
                    <a:pt x="3310" y="37"/>
                  </a:lnTo>
                  <a:lnTo>
                    <a:pt x="3275" y="72"/>
                  </a:lnTo>
                  <a:lnTo>
                    <a:pt x="2492" y="2813"/>
                  </a:lnTo>
                  <a:lnTo>
                    <a:pt x="1780" y="1247"/>
                  </a:lnTo>
                  <a:lnTo>
                    <a:pt x="1744" y="1176"/>
                  </a:lnTo>
                  <a:lnTo>
                    <a:pt x="1637" y="1176"/>
                  </a:lnTo>
                  <a:lnTo>
                    <a:pt x="1602" y="1247"/>
                  </a:lnTo>
                  <a:lnTo>
                    <a:pt x="1210" y="2065"/>
                  </a:lnTo>
                  <a:lnTo>
                    <a:pt x="107" y="2065"/>
                  </a:lnTo>
                  <a:lnTo>
                    <a:pt x="36" y="2101"/>
                  </a:lnTo>
                  <a:lnTo>
                    <a:pt x="0" y="2172"/>
                  </a:lnTo>
                  <a:lnTo>
                    <a:pt x="36" y="2243"/>
                  </a:lnTo>
                  <a:lnTo>
                    <a:pt x="107" y="2279"/>
                  </a:lnTo>
                  <a:lnTo>
                    <a:pt x="1281" y="2279"/>
                  </a:lnTo>
                  <a:lnTo>
                    <a:pt x="1317" y="2243"/>
                  </a:lnTo>
                  <a:lnTo>
                    <a:pt x="1353" y="2208"/>
                  </a:lnTo>
                  <a:lnTo>
                    <a:pt x="1673" y="1531"/>
                  </a:lnTo>
                  <a:lnTo>
                    <a:pt x="2385" y="3204"/>
                  </a:lnTo>
                  <a:lnTo>
                    <a:pt x="2456" y="3240"/>
                  </a:lnTo>
                  <a:lnTo>
                    <a:pt x="2563" y="3240"/>
                  </a:lnTo>
                  <a:lnTo>
                    <a:pt x="2598" y="3169"/>
                  </a:lnTo>
                  <a:lnTo>
                    <a:pt x="3382" y="535"/>
                  </a:lnTo>
                  <a:lnTo>
                    <a:pt x="4378" y="4165"/>
                  </a:lnTo>
                  <a:lnTo>
                    <a:pt x="4414" y="4201"/>
                  </a:lnTo>
                  <a:lnTo>
                    <a:pt x="4449" y="4237"/>
                  </a:lnTo>
                  <a:lnTo>
                    <a:pt x="4485" y="4237"/>
                  </a:lnTo>
                  <a:lnTo>
                    <a:pt x="4521" y="4201"/>
                  </a:lnTo>
                  <a:lnTo>
                    <a:pt x="4556" y="4165"/>
                  </a:lnTo>
                  <a:lnTo>
                    <a:pt x="5054" y="2243"/>
                  </a:lnTo>
                  <a:lnTo>
                    <a:pt x="6621" y="2243"/>
                  </a:lnTo>
                  <a:lnTo>
                    <a:pt x="6692" y="2208"/>
                  </a:lnTo>
                  <a:lnTo>
                    <a:pt x="6727" y="2137"/>
                  </a:lnTo>
                  <a:lnTo>
                    <a:pt x="6692" y="2030"/>
                  </a:lnTo>
                  <a:lnTo>
                    <a:pt x="4912" y="2030"/>
                  </a:lnTo>
                  <a:lnTo>
                    <a:pt x="4876" y="2101"/>
                  </a:lnTo>
                  <a:lnTo>
                    <a:pt x="4449" y="3703"/>
                  </a:lnTo>
                  <a:lnTo>
                    <a:pt x="3488" y="72"/>
                  </a:lnTo>
                  <a:lnTo>
                    <a:pt x="3453" y="37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4288" y="4291600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>
              <a:off x="176538" y="614250"/>
              <a:ext cx="467200" cy="468075"/>
              <a:chOff x="4036413" y="3603425"/>
              <a:chExt cx="467200" cy="46807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4036413" y="3603425"/>
                <a:ext cx="467200" cy="468075"/>
              </a:xfrm>
              <a:custGeom>
                <a:avLst/>
                <a:gdLst/>
                <a:ahLst/>
                <a:cxnLst/>
                <a:rect l="l" t="t" r="r" b="b"/>
                <a:pathLst>
                  <a:path w="18688" h="18723" extrusionOk="0">
                    <a:moveTo>
                      <a:pt x="4094" y="0"/>
                    </a:moveTo>
                    <a:lnTo>
                      <a:pt x="3667" y="36"/>
                    </a:lnTo>
                    <a:lnTo>
                      <a:pt x="3275" y="107"/>
                    </a:lnTo>
                    <a:lnTo>
                      <a:pt x="2884" y="178"/>
                    </a:lnTo>
                    <a:lnTo>
                      <a:pt x="2492" y="321"/>
                    </a:lnTo>
                    <a:lnTo>
                      <a:pt x="2136" y="499"/>
                    </a:lnTo>
                    <a:lnTo>
                      <a:pt x="1816" y="712"/>
                    </a:lnTo>
                    <a:lnTo>
                      <a:pt x="1495" y="961"/>
                    </a:lnTo>
                    <a:lnTo>
                      <a:pt x="1211" y="1211"/>
                    </a:lnTo>
                    <a:lnTo>
                      <a:pt x="926" y="1495"/>
                    </a:lnTo>
                    <a:lnTo>
                      <a:pt x="712" y="1816"/>
                    </a:lnTo>
                    <a:lnTo>
                      <a:pt x="499" y="2172"/>
                    </a:lnTo>
                    <a:lnTo>
                      <a:pt x="321" y="2528"/>
                    </a:lnTo>
                    <a:lnTo>
                      <a:pt x="178" y="2884"/>
                    </a:lnTo>
                    <a:lnTo>
                      <a:pt x="72" y="3275"/>
                    </a:lnTo>
                    <a:lnTo>
                      <a:pt x="36" y="3702"/>
                    </a:lnTo>
                    <a:lnTo>
                      <a:pt x="0" y="4094"/>
                    </a:lnTo>
                    <a:lnTo>
                      <a:pt x="0" y="14630"/>
                    </a:lnTo>
                    <a:lnTo>
                      <a:pt x="36" y="15057"/>
                    </a:lnTo>
                    <a:lnTo>
                      <a:pt x="72" y="15448"/>
                    </a:lnTo>
                    <a:lnTo>
                      <a:pt x="178" y="15840"/>
                    </a:lnTo>
                    <a:lnTo>
                      <a:pt x="321" y="16231"/>
                    </a:lnTo>
                    <a:lnTo>
                      <a:pt x="499" y="16587"/>
                    </a:lnTo>
                    <a:lnTo>
                      <a:pt x="712" y="16908"/>
                    </a:lnTo>
                    <a:lnTo>
                      <a:pt x="926" y="17228"/>
                    </a:lnTo>
                    <a:lnTo>
                      <a:pt x="1211" y="17513"/>
                    </a:lnTo>
                    <a:lnTo>
                      <a:pt x="1495" y="17798"/>
                    </a:lnTo>
                    <a:lnTo>
                      <a:pt x="1816" y="18011"/>
                    </a:lnTo>
                    <a:lnTo>
                      <a:pt x="2136" y="18225"/>
                    </a:lnTo>
                    <a:lnTo>
                      <a:pt x="2492" y="18403"/>
                    </a:lnTo>
                    <a:lnTo>
                      <a:pt x="2884" y="18545"/>
                    </a:lnTo>
                    <a:lnTo>
                      <a:pt x="3275" y="18616"/>
                    </a:lnTo>
                    <a:lnTo>
                      <a:pt x="3667" y="18687"/>
                    </a:lnTo>
                    <a:lnTo>
                      <a:pt x="4094" y="18723"/>
                    </a:lnTo>
                    <a:lnTo>
                      <a:pt x="14594" y="18723"/>
                    </a:lnTo>
                    <a:lnTo>
                      <a:pt x="15021" y="18687"/>
                    </a:lnTo>
                    <a:lnTo>
                      <a:pt x="15448" y="18616"/>
                    </a:lnTo>
                    <a:lnTo>
                      <a:pt x="15840" y="18545"/>
                    </a:lnTo>
                    <a:lnTo>
                      <a:pt x="16196" y="18403"/>
                    </a:lnTo>
                    <a:lnTo>
                      <a:pt x="16552" y="18225"/>
                    </a:lnTo>
                    <a:lnTo>
                      <a:pt x="16908" y="18011"/>
                    </a:lnTo>
                    <a:lnTo>
                      <a:pt x="17228" y="17798"/>
                    </a:lnTo>
                    <a:lnTo>
                      <a:pt x="17513" y="17513"/>
                    </a:lnTo>
                    <a:lnTo>
                      <a:pt x="17762" y="17228"/>
                    </a:lnTo>
                    <a:lnTo>
                      <a:pt x="18011" y="16908"/>
                    </a:lnTo>
                    <a:lnTo>
                      <a:pt x="18225" y="16587"/>
                    </a:lnTo>
                    <a:lnTo>
                      <a:pt x="18367" y="16231"/>
                    </a:lnTo>
                    <a:lnTo>
                      <a:pt x="18509" y="15840"/>
                    </a:lnTo>
                    <a:lnTo>
                      <a:pt x="18616" y="15448"/>
                    </a:lnTo>
                    <a:lnTo>
                      <a:pt x="18687" y="15057"/>
                    </a:lnTo>
                    <a:lnTo>
                      <a:pt x="18687" y="14630"/>
                    </a:lnTo>
                    <a:lnTo>
                      <a:pt x="18687" y="4094"/>
                    </a:lnTo>
                    <a:lnTo>
                      <a:pt x="18687" y="3702"/>
                    </a:lnTo>
                    <a:lnTo>
                      <a:pt x="18616" y="3275"/>
                    </a:lnTo>
                    <a:lnTo>
                      <a:pt x="18509" y="2884"/>
                    </a:lnTo>
                    <a:lnTo>
                      <a:pt x="18367" y="2528"/>
                    </a:lnTo>
                    <a:lnTo>
                      <a:pt x="18225" y="2172"/>
                    </a:lnTo>
                    <a:lnTo>
                      <a:pt x="18011" y="1816"/>
                    </a:lnTo>
                    <a:lnTo>
                      <a:pt x="17762" y="1495"/>
                    </a:lnTo>
                    <a:lnTo>
                      <a:pt x="17513" y="1211"/>
                    </a:lnTo>
                    <a:lnTo>
                      <a:pt x="17228" y="961"/>
                    </a:lnTo>
                    <a:lnTo>
                      <a:pt x="16908" y="712"/>
                    </a:lnTo>
                    <a:lnTo>
                      <a:pt x="16552" y="499"/>
                    </a:lnTo>
                    <a:lnTo>
                      <a:pt x="16196" y="321"/>
                    </a:lnTo>
                    <a:lnTo>
                      <a:pt x="15840" y="178"/>
                    </a:lnTo>
                    <a:lnTo>
                      <a:pt x="15448" y="107"/>
                    </a:lnTo>
                    <a:lnTo>
                      <a:pt x="15021" y="36"/>
                    </a:lnTo>
                    <a:lnTo>
                      <a:pt x="145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126288" y="3728900"/>
                <a:ext cx="288325" cy="249175"/>
              </a:xfrm>
              <a:custGeom>
                <a:avLst/>
                <a:gdLst/>
                <a:ahLst/>
                <a:cxnLst/>
                <a:rect l="l" t="t" r="r" b="b"/>
                <a:pathLst>
                  <a:path w="11533" h="9967" extrusionOk="0">
                    <a:moveTo>
                      <a:pt x="2812" y="0"/>
                    </a:moveTo>
                    <a:lnTo>
                      <a:pt x="2421" y="36"/>
                    </a:lnTo>
                    <a:lnTo>
                      <a:pt x="2029" y="143"/>
                    </a:lnTo>
                    <a:lnTo>
                      <a:pt x="1638" y="321"/>
                    </a:lnTo>
                    <a:lnTo>
                      <a:pt x="1317" y="499"/>
                    </a:lnTo>
                    <a:lnTo>
                      <a:pt x="1033" y="748"/>
                    </a:lnTo>
                    <a:lnTo>
                      <a:pt x="748" y="1032"/>
                    </a:lnTo>
                    <a:lnTo>
                      <a:pt x="534" y="1353"/>
                    </a:lnTo>
                    <a:lnTo>
                      <a:pt x="321" y="1709"/>
                    </a:lnTo>
                    <a:lnTo>
                      <a:pt x="178" y="2100"/>
                    </a:lnTo>
                    <a:lnTo>
                      <a:pt x="72" y="2492"/>
                    </a:lnTo>
                    <a:lnTo>
                      <a:pt x="0" y="2919"/>
                    </a:lnTo>
                    <a:lnTo>
                      <a:pt x="0" y="3382"/>
                    </a:lnTo>
                    <a:lnTo>
                      <a:pt x="0" y="3844"/>
                    </a:lnTo>
                    <a:lnTo>
                      <a:pt x="107" y="4343"/>
                    </a:lnTo>
                    <a:lnTo>
                      <a:pt x="214" y="4841"/>
                    </a:lnTo>
                    <a:lnTo>
                      <a:pt x="428" y="5339"/>
                    </a:lnTo>
                    <a:lnTo>
                      <a:pt x="677" y="5838"/>
                    </a:lnTo>
                    <a:lnTo>
                      <a:pt x="962" y="6336"/>
                    </a:lnTo>
                    <a:lnTo>
                      <a:pt x="1317" y="6834"/>
                    </a:lnTo>
                    <a:lnTo>
                      <a:pt x="1745" y="7333"/>
                    </a:lnTo>
                    <a:lnTo>
                      <a:pt x="2243" y="7831"/>
                    </a:lnTo>
                    <a:lnTo>
                      <a:pt x="2812" y="8294"/>
                    </a:lnTo>
                    <a:lnTo>
                      <a:pt x="3453" y="8721"/>
                    </a:lnTo>
                    <a:lnTo>
                      <a:pt x="4129" y="9183"/>
                    </a:lnTo>
                    <a:lnTo>
                      <a:pt x="4912" y="9575"/>
                    </a:lnTo>
                    <a:lnTo>
                      <a:pt x="5767" y="9967"/>
                    </a:lnTo>
                    <a:lnTo>
                      <a:pt x="6621" y="9575"/>
                    </a:lnTo>
                    <a:lnTo>
                      <a:pt x="7368" y="9183"/>
                    </a:lnTo>
                    <a:lnTo>
                      <a:pt x="8080" y="8721"/>
                    </a:lnTo>
                    <a:lnTo>
                      <a:pt x="8721" y="8294"/>
                    </a:lnTo>
                    <a:lnTo>
                      <a:pt x="9255" y="7831"/>
                    </a:lnTo>
                    <a:lnTo>
                      <a:pt x="9753" y="7333"/>
                    </a:lnTo>
                    <a:lnTo>
                      <a:pt x="10180" y="6834"/>
                    </a:lnTo>
                    <a:lnTo>
                      <a:pt x="10536" y="6336"/>
                    </a:lnTo>
                    <a:lnTo>
                      <a:pt x="10857" y="5838"/>
                    </a:lnTo>
                    <a:lnTo>
                      <a:pt x="11106" y="5339"/>
                    </a:lnTo>
                    <a:lnTo>
                      <a:pt x="11284" y="4841"/>
                    </a:lnTo>
                    <a:lnTo>
                      <a:pt x="11426" y="4343"/>
                    </a:lnTo>
                    <a:lnTo>
                      <a:pt x="11497" y="3844"/>
                    </a:lnTo>
                    <a:lnTo>
                      <a:pt x="11533" y="3382"/>
                    </a:lnTo>
                    <a:lnTo>
                      <a:pt x="11497" y="2919"/>
                    </a:lnTo>
                    <a:lnTo>
                      <a:pt x="11462" y="2492"/>
                    </a:lnTo>
                    <a:lnTo>
                      <a:pt x="11319" y="2100"/>
                    </a:lnTo>
                    <a:lnTo>
                      <a:pt x="11177" y="1709"/>
                    </a:lnTo>
                    <a:lnTo>
                      <a:pt x="10999" y="1353"/>
                    </a:lnTo>
                    <a:lnTo>
                      <a:pt x="10750" y="1032"/>
                    </a:lnTo>
                    <a:lnTo>
                      <a:pt x="10501" y="748"/>
                    </a:lnTo>
                    <a:lnTo>
                      <a:pt x="10180" y="499"/>
                    </a:lnTo>
                    <a:lnTo>
                      <a:pt x="9860" y="321"/>
                    </a:lnTo>
                    <a:lnTo>
                      <a:pt x="9504" y="143"/>
                    </a:lnTo>
                    <a:lnTo>
                      <a:pt x="9113" y="36"/>
                    </a:lnTo>
                    <a:lnTo>
                      <a:pt x="8685" y="0"/>
                    </a:lnTo>
                    <a:lnTo>
                      <a:pt x="8258" y="36"/>
                    </a:lnTo>
                    <a:lnTo>
                      <a:pt x="7796" y="107"/>
                    </a:lnTo>
                    <a:lnTo>
                      <a:pt x="7297" y="214"/>
                    </a:lnTo>
                    <a:lnTo>
                      <a:pt x="6799" y="427"/>
                    </a:lnTo>
                    <a:lnTo>
                      <a:pt x="6301" y="712"/>
                    </a:lnTo>
                    <a:lnTo>
                      <a:pt x="5767" y="1068"/>
                    </a:lnTo>
                    <a:lnTo>
                      <a:pt x="5233" y="712"/>
                    </a:lnTo>
                    <a:lnTo>
                      <a:pt x="4699" y="427"/>
                    </a:lnTo>
                    <a:lnTo>
                      <a:pt x="4201" y="214"/>
                    </a:lnTo>
                    <a:lnTo>
                      <a:pt x="3738" y="107"/>
                    </a:lnTo>
                    <a:lnTo>
                      <a:pt x="3275" y="36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flipH="1">
              <a:off x="422650" y="4668390"/>
              <a:ext cx="355949" cy="355949"/>
              <a:chOff x="616127" y="3955825"/>
              <a:chExt cx="256300" cy="2563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616127" y="3955825"/>
                <a:ext cx="256300" cy="256300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1994" y="0"/>
                    </a:moveTo>
                    <a:lnTo>
                      <a:pt x="1780" y="36"/>
                    </a:lnTo>
                    <a:lnTo>
                      <a:pt x="1567" y="71"/>
                    </a:lnTo>
                    <a:lnTo>
                      <a:pt x="1353" y="178"/>
                    </a:lnTo>
                    <a:lnTo>
                      <a:pt x="997" y="356"/>
                    </a:lnTo>
                    <a:lnTo>
                      <a:pt x="641" y="641"/>
                    </a:lnTo>
                    <a:lnTo>
                      <a:pt x="392" y="961"/>
                    </a:lnTo>
                    <a:lnTo>
                      <a:pt x="178" y="1353"/>
                    </a:lnTo>
                    <a:lnTo>
                      <a:pt x="107" y="1566"/>
                    </a:lnTo>
                    <a:lnTo>
                      <a:pt x="36" y="1780"/>
                    </a:lnTo>
                    <a:lnTo>
                      <a:pt x="0" y="1993"/>
                    </a:lnTo>
                    <a:lnTo>
                      <a:pt x="0" y="2243"/>
                    </a:lnTo>
                    <a:lnTo>
                      <a:pt x="0" y="8009"/>
                    </a:lnTo>
                    <a:lnTo>
                      <a:pt x="0" y="8222"/>
                    </a:lnTo>
                    <a:lnTo>
                      <a:pt x="36" y="8436"/>
                    </a:lnTo>
                    <a:lnTo>
                      <a:pt x="107" y="8685"/>
                    </a:lnTo>
                    <a:lnTo>
                      <a:pt x="178" y="8863"/>
                    </a:lnTo>
                    <a:lnTo>
                      <a:pt x="392" y="9255"/>
                    </a:lnTo>
                    <a:lnTo>
                      <a:pt x="641" y="9575"/>
                    </a:lnTo>
                    <a:lnTo>
                      <a:pt x="997" y="9860"/>
                    </a:lnTo>
                    <a:lnTo>
                      <a:pt x="1353" y="10073"/>
                    </a:lnTo>
                    <a:lnTo>
                      <a:pt x="1567" y="10144"/>
                    </a:lnTo>
                    <a:lnTo>
                      <a:pt x="1780" y="10216"/>
                    </a:lnTo>
                    <a:lnTo>
                      <a:pt x="1994" y="10251"/>
                    </a:lnTo>
                    <a:lnTo>
                      <a:pt x="8223" y="10251"/>
                    </a:lnTo>
                    <a:lnTo>
                      <a:pt x="8472" y="10216"/>
                    </a:lnTo>
                    <a:lnTo>
                      <a:pt x="8685" y="10144"/>
                    </a:lnTo>
                    <a:lnTo>
                      <a:pt x="8863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60" y="9255"/>
                    </a:lnTo>
                    <a:lnTo>
                      <a:pt x="10074" y="8863"/>
                    </a:lnTo>
                    <a:lnTo>
                      <a:pt x="10145" y="8685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60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63" y="178"/>
                    </a:lnTo>
                    <a:lnTo>
                      <a:pt x="8685" y="71"/>
                    </a:lnTo>
                    <a:lnTo>
                      <a:pt x="8472" y="36"/>
                    </a:lnTo>
                    <a:lnTo>
                      <a:pt x="82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681077" y="4020775"/>
                <a:ext cx="125500" cy="125500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5020" extrusionOk="0">
                    <a:moveTo>
                      <a:pt x="1709" y="0"/>
                    </a:moveTo>
                    <a:lnTo>
                      <a:pt x="1709" y="1709"/>
                    </a:lnTo>
                    <a:lnTo>
                      <a:pt x="1" y="1709"/>
                    </a:lnTo>
                    <a:lnTo>
                      <a:pt x="1" y="3311"/>
                    </a:lnTo>
                    <a:lnTo>
                      <a:pt x="1709" y="3311"/>
                    </a:lnTo>
                    <a:lnTo>
                      <a:pt x="1709" y="5019"/>
                    </a:lnTo>
                    <a:lnTo>
                      <a:pt x="3311" y="5019"/>
                    </a:lnTo>
                    <a:lnTo>
                      <a:pt x="3311" y="3311"/>
                    </a:lnTo>
                    <a:lnTo>
                      <a:pt x="5020" y="3311"/>
                    </a:lnTo>
                    <a:lnTo>
                      <a:pt x="5020" y="1709"/>
                    </a:lnTo>
                    <a:lnTo>
                      <a:pt x="3311" y="1709"/>
                    </a:lnTo>
                    <a:lnTo>
                      <a:pt x="3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>
              <a:off x="8426947" y="4010933"/>
              <a:ext cx="355989" cy="355989"/>
              <a:chOff x="296746" y="611364"/>
              <a:chExt cx="416411" cy="416411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296746" y="611364"/>
                <a:ext cx="416411" cy="416411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2030" y="0"/>
                    </a:moveTo>
                    <a:lnTo>
                      <a:pt x="1781" y="36"/>
                    </a:lnTo>
                    <a:lnTo>
                      <a:pt x="1567" y="71"/>
                    </a:lnTo>
                    <a:lnTo>
                      <a:pt x="1389" y="178"/>
                    </a:lnTo>
                    <a:lnTo>
                      <a:pt x="998" y="356"/>
                    </a:lnTo>
                    <a:lnTo>
                      <a:pt x="677" y="641"/>
                    </a:lnTo>
                    <a:lnTo>
                      <a:pt x="392" y="961"/>
                    </a:lnTo>
                    <a:lnTo>
                      <a:pt x="179" y="1353"/>
                    </a:lnTo>
                    <a:lnTo>
                      <a:pt x="108" y="1566"/>
                    </a:lnTo>
                    <a:lnTo>
                      <a:pt x="36" y="1780"/>
                    </a:lnTo>
                    <a:lnTo>
                      <a:pt x="1" y="1993"/>
                    </a:lnTo>
                    <a:lnTo>
                      <a:pt x="1" y="2243"/>
                    </a:lnTo>
                    <a:lnTo>
                      <a:pt x="1" y="8009"/>
                    </a:lnTo>
                    <a:lnTo>
                      <a:pt x="1" y="8222"/>
                    </a:lnTo>
                    <a:lnTo>
                      <a:pt x="36" y="8436"/>
                    </a:lnTo>
                    <a:lnTo>
                      <a:pt x="108" y="8650"/>
                    </a:lnTo>
                    <a:lnTo>
                      <a:pt x="179" y="8863"/>
                    </a:lnTo>
                    <a:lnTo>
                      <a:pt x="392" y="9255"/>
                    </a:lnTo>
                    <a:lnTo>
                      <a:pt x="677" y="9575"/>
                    </a:lnTo>
                    <a:lnTo>
                      <a:pt x="998" y="9860"/>
                    </a:lnTo>
                    <a:lnTo>
                      <a:pt x="1389" y="10073"/>
                    </a:lnTo>
                    <a:lnTo>
                      <a:pt x="1567" y="10144"/>
                    </a:lnTo>
                    <a:lnTo>
                      <a:pt x="1781" y="10216"/>
                    </a:lnTo>
                    <a:lnTo>
                      <a:pt x="2030" y="10216"/>
                    </a:lnTo>
                    <a:lnTo>
                      <a:pt x="2243" y="10251"/>
                    </a:lnTo>
                    <a:lnTo>
                      <a:pt x="8010" y="10251"/>
                    </a:lnTo>
                    <a:lnTo>
                      <a:pt x="8259" y="10216"/>
                    </a:lnTo>
                    <a:lnTo>
                      <a:pt x="8472" y="10216"/>
                    </a:lnTo>
                    <a:lnTo>
                      <a:pt x="8686" y="10144"/>
                    </a:lnTo>
                    <a:lnTo>
                      <a:pt x="8899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96" y="9255"/>
                    </a:lnTo>
                    <a:lnTo>
                      <a:pt x="10074" y="8863"/>
                    </a:lnTo>
                    <a:lnTo>
                      <a:pt x="10145" y="8650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96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99" y="178"/>
                    </a:lnTo>
                    <a:lnTo>
                      <a:pt x="8686" y="71"/>
                    </a:lnTo>
                    <a:lnTo>
                      <a:pt x="8472" y="36"/>
                    </a:lnTo>
                    <a:lnTo>
                      <a:pt x="82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296746" y="653280"/>
                <a:ext cx="416411" cy="33834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8330" extrusionOk="0">
                    <a:moveTo>
                      <a:pt x="5803" y="0"/>
                    </a:moveTo>
                    <a:lnTo>
                      <a:pt x="4308" y="5695"/>
                    </a:lnTo>
                    <a:lnTo>
                      <a:pt x="3133" y="1887"/>
                    </a:lnTo>
                    <a:lnTo>
                      <a:pt x="2101" y="4236"/>
                    </a:lnTo>
                    <a:lnTo>
                      <a:pt x="1" y="4236"/>
                    </a:lnTo>
                    <a:lnTo>
                      <a:pt x="1" y="4877"/>
                    </a:lnTo>
                    <a:lnTo>
                      <a:pt x="2528" y="4877"/>
                    </a:lnTo>
                    <a:lnTo>
                      <a:pt x="3026" y="3738"/>
                    </a:lnTo>
                    <a:lnTo>
                      <a:pt x="4379" y="8045"/>
                    </a:lnTo>
                    <a:lnTo>
                      <a:pt x="5767" y="2741"/>
                    </a:lnTo>
                    <a:lnTo>
                      <a:pt x="7120" y="8329"/>
                    </a:lnTo>
                    <a:lnTo>
                      <a:pt x="8294" y="4414"/>
                    </a:lnTo>
                    <a:lnTo>
                      <a:pt x="10252" y="4414"/>
                    </a:lnTo>
                    <a:lnTo>
                      <a:pt x="10252" y="3738"/>
                    </a:lnTo>
                    <a:lnTo>
                      <a:pt x="7832" y="3738"/>
                    </a:lnTo>
                    <a:lnTo>
                      <a:pt x="7191" y="5838"/>
                    </a:lnTo>
                    <a:lnTo>
                      <a:pt x="58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>
              <a:off x="8679699" y="871563"/>
              <a:ext cx="355973" cy="355079"/>
              <a:chOff x="3185850" y="4486173"/>
              <a:chExt cx="565216" cy="563886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3185850" y="4486173"/>
                <a:ext cx="565216" cy="563886"/>
              </a:xfrm>
              <a:custGeom>
                <a:avLst/>
                <a:gdLst/>
                <a:ahLst/>
                <a:cxnLst/>
                <a:rect l="l" t="t" r="r" b="b"/>
                <a:pathLst>
                  <a:path w="14879" h="14844" extrusionOk="0">
                    <a:moveTo>
                      <a:pt x="2919" y="0"/>
                    </a:moveTo>
                    <a:lnTo>
                      <a:pt x="2599" y="72"/>
                    </a:lnTo>
                    <a:lnTo>
                      <a:pt x="2314" y="143"/>
                    </a:lnTo>
                    <a:lnTo>
                      <a:pt x="1994" y="250"/>
                    </a:lnTo>
                    <a:lnTo>
                      <a:pt x="1709" y="392"/>
                    </a:lnTo>
                    <a:lnTo>
                      <a:pt x="1460" y="570"/>
                    </a:lnTo>
                    <a:lnTo>
                      <a:pt x="1211" y="748"/>
                    </a:lnTo>
                    <a:lnTo>
                      <a:pt x="961" y="961"/>
                    </a:lnTo>
                    <a:lnTo>
                      <a:pt x="748" y="1175"/>
                    </a:lnTo>
                    <a:lnTo>
                      <a:pt x="570" y="1424"/>
                    </a:lnTo>
                    <a:lnTo>
                      <a:pt x="392" y="1709"/>
                    </a:lnTo>
                    <a:lnTo>
                      <a:pt x="285" y="1994"/>
                    </a:lnTo>
                    <a:lnTo>
                      <a:pt x="178" y="2278"/>
                    </a:lnTo>
                    <a:lnTo>
                      <a:pt x="72" y="2599"/>
                    </a:lnTo>
                    <a:lnTo>
                      <a:pt x="36" y="2919"/>
                    </a:lnTo>
                    <a:lnTo>
                      <a:pt x="0" y="3239"/>
                    </a:lnTo>
                    <a:lnTo>
                      <a:pt x="0" y="11604"/>
                    </a:lnTo>
                    <a:lnTo>
                      <a:pt x="36" y="11924"/>
                    </a:lnTo>
                    <a:lnTo>
                      <a:pt x="72" y="12245"/>
                    </a:lnTo>
                    <a:lnTo>
                      <a:pt x="178" y="12565"/>
                    </a:lnTo>
                    <a:lnTo>
                      <a:pt x="285" y="12885"/>
                    </a:lnTo>
                    <a:lnTo>
                      <a:pt x="392" y="13170"/>
                    </a:lnTo>
                    <a:lnTo>
                      <a:pt x="570" y="13419"/>
                    </a:lnTo>
                    <a:lnTo>
                      <a:pt x="748" y="13669"/>
                    </a:lnTo>
                    <a:lnTo>
                      <a:pt x="961" y="13918"/>
                    </a:lnTo>
                    <a:lnTo>
                      <a:pt x="1211" y="14131"/>
                    </a:lnTo>
                    <a:lnTo>
                      <a:pt x="1460" y="14309"/>
                    </a:lnTo>
                    <a:lnTo>
                      <a:pt x="1709" y="14452"/>
                    </a:lnTo>
                    <a:lnTo>
                      <a:pt x="1994" y="14594"/>
                    </a:lnTo>
                    <a:lnTo>
                      <a:pt x="2314" y="14701"/>
                    </a:lnTo>
                    <a:lnTo>
                      <a:pt x="2599" y="14808"/>
                    </a:lnTo>
                    <a:lnTo>
                      <a:pt x="2919" y="14843"/>
                    </a:lnTo>
                    <a:lnTo>
                      <a:pt x="11960" y="14843"/>
                    </a:lnTo>
                    <a:lnTo>
                      <a:pt x="12280" y="14808"/>
                    </a:lnTo>
                    <a:lnTo>
                      <a:pt x="12601" y="14701"/>
                    </a:lnTo>
                    <a:lnTo>
                      <a:pt x="12886" y="14594"/>
                    </a:lnTo>
                    <a:lnTo>
                      <a:pt x="13170" y="14452"/>
                    </a:lnTo>
                    <a:lnTo>
                      <a:pt x="13455" y="14309"/>
                    </a:lnTo>
                    <a:lnTo>
                      <a:pt x="13704" y="14131"/>
                    </a:lnTo>
                    <a:lnTo>
                      <a:pt x="13918" y="13918"/>
                    </a:lnTo>
                    <a:lnTo>
                      <a:pt x="14131" y="13669"/>
                    </a:lnTo>
                    <a:lnTo>
                      <a:pt x="14309" y="13419"/>
                    </a:lnTo>
                    <a:lnTo>
                      <a:pt x="14487" y="13170"/>
                    </a:lnTo>
                    <a:lnTo>
                      <a:pt x="14630" y="12885"/>
                    </a:lnTo>
                    <a:lnTo>
                      <a:pt x="14736" y="12565"/>
                    </a:lnTo>
                    <a:lnTo>
                      <a:pt x="14808" y="12245"/>
                    </a:lnTo>
                    <a:lnTo>
                      <a:pt x="14843" y="11924"/>
                    </a:lnTo>
                    <a:lnTo>
                      <a:pt x="14879" y="11604"/>
                    </a:lnTo>
                    <a:lnTo>
                      <a:pt x="14879" y="3239"/>
                    </a:lnTo>
                    <a:lnTo>
                      <a:pt x="14843" y="2919"/>
                    </a:lnTo>
                    <a:lnTo>
                      <a:pt x="14808" y="2599"/>
                    </a:lnTo>
                    <a:lnTo>
                      <a:pt x="14736" y="2278"/>
                    </a:lnTo>
                    <a:lnTo>
                      <a:pt x="14630" y="1994"/>
                    </a:lnTo>
                    <a:lnTo>
                      <a:pt x="14487" y="1709"/>
                    </a:lnTo>
                    <a:lnTo>
                      <a:pt x="14309" y="1424"/>
                    </a:lnTo>
                    <a:lnTo>
                      <a:pt x="14131" y="1175"/>
                    </a:lnTo>
                    <a:lnTo>
                      <a:pt x="13918" y="961"/>
                    </a:lnTo>
                    <a:lnTo>
                      <a:pt x="13704" y="748"/>
                    </a:lnTo>
                    <a:lnTo>
                      <a:pt x="13455" y="570"/>
                    </a:lnTo>
                    <a:lnTo>
                      <a:pt x="13170" y="392"/>
                    </a:lnTo>
                    <a:lnTo>
                      <a:pt x="12886" y="250"/>
                    </a:lnTo>
                    <a:lnTo>
                      <a:pt x="12601" y="143"/>
                    </a:lnTo>
                    <a:lnTo>
                      <a:pt x="12280" y="72"/>
                    </a:lnTo>
                    <a:lnTo>
                      <a:pt x="119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3353529" y="4607849"/>
                <a:ext cx="229900" cy="342153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9007" extrusionOk="0">
                    <a:moveTo>
                      <a:pt x="3026" y="1"/>
                    </a:moveTo>
                    <a:lnTo>
                      <a:pt x="2563" y="464"/>
                    </a:lnTo>
                    <a:lnTo>
                      <a:pt x="2065" y="1033"/>
                    </a:lnTo>
                    <a:lnTo>
                      <a:pt x="1531" y="1781"/>
                    </a:lnTo>
                    <a:lnTo>
                      <a:pt x="1246" y="2208"/>
                    </a:lnTo>
                    <a:lnTo>
                      <a:pt x="961" y="2670"/>
                    </a:lnTo>
                    <a:lnTo>
                      <a:pt x="712" y="3169"/>
                    </a:lnTo>
                    <a:lnTo>
                      <a:pt x="463" y="3667"/>
                    </a:lnTo>
                    <a:lnTo>
                      <a:pt x="285" y="4237"/>
                    </a:lnTo>
                    <a:lnTo>
                      <a:pt x="143" y="4770"/>
                    </a:lnTo>
                    <a:lnTo>
                      <a:pt x="36" y="5376"/>
                    </a:lnTo>
                    <a:lnTo>
                      <a:pt x="0" y="5981"/>
                    </a:lnTo>
                    <a:lnTo>
                      <a:pt x="36" y="6265"/>
                    </a:lnTo>
                    <a:lnTo>
                      <a:pt x="71" y="6586"/>
                    </a:lnTo>
                    <a:lnTo>
                      <a:pt x="143" y="6870"/>
                    </a:lnTo>
                    <a:lnTo>
                      <a:pt x="249" y="7155"/>
                    </a:lnTo>
                    <a:lnTo>
                      <a:pt x="356" y="7404"/>
                    </a:lnTo>
                    <a:lnTo>
                      <a:pt x="534" y="7654"/>
                    </a:lnTo>
                    <a:lnTo>
                      <a:pt x="712" y="7903"/>
                    </a:lnTo>
                    <a:lnTo>
                      <a:pt x="890" y="8116"/>
                    </a:lnTo>
                    <a:lnTo>
                      <a:pt x="1104" y="8294"/>
                    </a:lnTo>
                    <a:lnTo>
                      <a:pt x="1353" y="8472"/>
                    </a:lnTo>
                    <a:lnTo>
                      <a:pt x="1602" y="8615"/>
                    </a:lnTo>
                    <a:lnTo>
                      <a:pt x="1851" y="8757"/>
                    </a:lnTo>
                    <a:lnTo>
                      <a:pt x="2136" y="8864"/>
                    </a:lnTo>
                    <a:lnTo>
                      <a:pt x="2421" y="8935"/>
                    </a:lnTo>
                    <a:lnTo>
                      <a:pt x="2705" y="8971"/>
                    </a:lnTo>
                    <a:lnTo>
                      <a:pt x="3026" y="9006"/>
                    </a:lnTo>
                    <a:lnTo>
                      <a:pt x="3346" y="8971"/>
                    </a:lnTo>
                    <a:lnTo>
                      <a:pt x="3631" y="8935"/>
                    </a:lnTo>
                    <a:lnTo>
                      <a:pt x="3915" y="8864"/>
                    </a:lnTo>
                    <a:lnTo>
                      <a:pt x="4200" y="8757"/>
                    </a:lnTo>
                    <a:lnTo>
                      <a:pt x="4485" y="8615"/>
                    </a:lnTo>
                    <a:lnTo>
                      <a:pt x="4734" y="8472"/>
                    </a:lnTo>
                    <a:lnTo>
                      <a:pt x="4948" y="8294"/>
                    </a:lnTo>
                    <a:lnTo>
                      <a:pt x="5161" y="8116"/>
                    </a:lnTo>
                    <a:lnTo>
                      <a:pt x="5375" y="7903"/>
                    </a:lnTo>
                    <a:lnTo>
                      <a:pt x="5553" y="7654"/>
                    </a:lnTo>
                    <a:lnTo>
                      <a:pt x="5695" y="7404"/>
                    </a:lnTo>
                    <a:lnTo>
                      <a:pt x="5802" y="7155"/>
                    </a:lnTo>
                    <a:lnTo>
                      <a:pt x="5909" y="6870"/>
                    </a:lnTo>
                    <a:lnTo>
                      <a:pt x="5980" y="6586"/>
                    </a:lnTo>
                    <a:lnTo>
                      <a:pt x="6051" y="6265"/>
                    </a:lnTo>
                    <a:lnTo>
                      <a:pt x="6051" y="5981"/>
                    </a:lnTo>
                    <a:lnTo>
                      <a:pt x="6016" y="5376"/>
                    </a:lnTo>
                    <a:lnTo>
                      <a:pt x="5909" y="4770"/>
                    </a:lnTo>
                    <a:lnTo>
                      <a:pt x="5766" y="4237"/>
                    </a:lnTo>
                    <a:lnTo>
                      <a:pt x="5588" y="3667"/>
                    </a:lnTo>
                    <a:lnTo>
                      <a:pt x="5339" y="3169"/>
                    </a:lnTo>
                    <a:lnTo>
                      <a:pt x="5090" y="2670"/>
                    </a:lnTo>
                    <a:lnTo>
                      <a:pt x="4841" y="2208"/>
                    </a:lnTo>
                    <a:lnTo>
                      <a:pt x="4556" y="1781"/>
                    </a:lnTo>
                    <a:lnTo>
                      <a:pt x="3987" y="1033"/>
                    </a:lnTo>
                    <a:lnTo>
                      <a:pt x="3488" y="464"/>
                    </a:lnTo>
                    <a:lnTo>
                      <a:pt x="30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" name="Google Shape;30;p2"/>
            <p:cNvSpPr/>
            <p:nvPr/>
          </p:nvSpPr>
          <p:spPr>
            <a:xfrm>
              <a:off x="8530175" y="464725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31;p2"/>
          <p:cNvGrpSpPr/>
          <p:nvPr/>
        </p:nvGrpSpPr>
        <p:grpSpPr>
          <a:xfrm>
            <a:off x="-659153" y="-254177"/>
            <a:ext cx="9859764" cy="6274495"/>
            <a:chOff x="-659153" y="-254177"/>
            <a:chExt cx="9859764" cy="6274495"/>
          </a:xfrm>
        </p:grpSpPr>
        <p:grpSp>
          <p:nvGrpSpPr>
            <p:cNvPr id="32" name="Google Shape;32;p2"/>
            <p:cNvGrpSpPr/>
            <p:nvPr/>
          </p:nvGrpSpPr>
          <p:grpSpPr>
            <a:xfrm rot="5400000">
              <a:off x="8193897" y="5013604"/>
              <a:ext cx="1416309" cy="597119"/>
              <a:chOff x="7367961" y="5155313"/>
              <a:chExt cx="937084" cy="395103"/>
            </a:xfrm>
          </p:grpSpPr>
          <p:sp>
            <p:nvSpPr>
              <p:cNvPr id="33" name="Google Shape;33;p2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2"/>
            <p:cNvGrpSpPr/>
            <p:nvPr/>
          </p:nvGrpSpPr>
          <p:grpSpPr>
            <a:xfrm>
              <a:off x="-659153" y="-254177"/>
              <a:ext cx="1416309" cy="597119"/>
              <a:chOff x="7367961" y="5155313"/>
              <a:chExt cx="937084" cy="395103"/>
            </a:xfrm>
          </p:grpSpPr>
          <p:sp>
            <p:nvSpPr>
              <p:cNvPr id="66" name="Google Shape;66;p2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8" name="Google Shape;98;p2"/>
          <p:cNvGrpSpPr/>
          <p:nvPr/>
        </p:nvGrpSpPr>
        <p:grpSpPr>
          <a:xfrm flipH="1">
            <a:off x="7267942" y="111517"/>
            <a:ext cx="3114534" cy="855965"/>
            <a:chOff x="-283500" y="210688"/>
            <a:chExt cx="2392850" cy="657625"/>
          </a:xfrm>
        </p:grpSpPr>
        <p:sp>
          <p:nvSpPr>
            <p:cNvPr id="99" name="Google Shape;99;p2"/>
            <p:cNvSpPr/>
            <p:nvPr/>
          </p:nvSpPr>
          <p:spPr>
            <a:xfrm>
              <a:off x="-283500" y="210688"/>
              <a:ext cx="2279850" cy="422700"/>
            </a:xfrm>
            <a:custGeom>
              <a:avLst/>
              <a:gdLst/>
              <a:ahLst/>
              <a:cxnLst/>
              <a:rect l="l" t="t" r="r" b="b"/>
              <a:pathLst>
                <a:path w="91194" h="16908" extrusionOk="0">
                  <a:moveTo>
                    <a:pt x="1" y="0"/>
                  </a:moveTo>
                  <a:lnTo>
                    <a:pt x="1" y="890"/>
                  </a:lnTo>
                  <a:lnTo>
                    <a:pt x="80017" y="890"/>
                  </a:lnTo>
                  <a:lnTo>
                    <a:pt x="80586" y="961"/>
                  </a:lnTo>
                  <a:lnTo>
                    <a:pt x="81120" y="997"/>
                  </a:lnTo>
                  <a:lnTo>
                    <a:pt x="81654" y="1104"/>
                  </a:lnTo>
                  <a:lnTo>
                    <a:pt x="82188" y="1246"/>
                  </a:lnTo>
                  <a:lnTo>
                    <a:pt x="82686" y="1389"/>
                  </a:lnTo>
                  <a:lnTo>
                    <a:pt x="83184" y="1531"/>
                  </a:lnTo>
                  <a:lnTo>
                    <a:pt x="83683" y="1745"/>
                  </a:lnTo>
                  <a:lnTo>
                    <a:pt x="84181" y="1958"/>
                  </a:lnTo>
                  <a:lnTo>
                    <a:pt x="84644" y="2207"/>
                  </a:lnTo>
                  <a:lnTo>
                    <a:pt x="85107" y="2456"/>
                  </a:lnTo>
                  <a:lnTo>
                    <a:pt x="85534" y="2741"/>
                  </a:lnTo>
                  <a:lnTo>
                    <a:pt x="85961" y="3062"/>
                  </a:lnTo>
                  <a:lnTo>
                    <a:pt x="86352" y="3382"/>
                  </a:lnTo>
                  <a:lnTo>
                    <a:pt x="86779" y="3702"/>
                  </a:lnTo>
                  <a:lnTo>
                    <a:pt x="87135" y="4058"/>
                  </a:lnTo>
                  <a:lnTo>
                    <a:pt x="87491" y="4450"/>
                  </a:lnTo>
                  <a:lnTo>
                    <a:pt x="87847" y="4841"/>
                  </a:lnTo>
                  <a:lnTo>
                    <a:pt x="88168" y="5268"/>
                  </a:lnTo>
                  <a:lnTo>
                    <a:pt x="88452" y="5695"/>
                  </a:lnTo>
                  <a:lnTo>
                    <a:pt x="88737" y="6123"/>
                  </a:lnTo>
                  <a:lnTo>
                    <a:pt x="89022" y="6585"/>
                  </a:lnTo>
                  <a:lnTo>
                    <a:pt x="89235" y="7048"/>
                  </a:lnTo>
                  <a:lnTo>
                    <a:pt x="89485" y="7511"/>
                  </a:lnTo>
                  <a:lnTo>
                    <a:pt x="89663" y="8009"/>
                  </a:lnTo>
                  <a:lnTo>
                    <a:pt x="89841" y="8507"/>
                  </a:lnTo>
                  <a:lnTo>
                    <a:pt x="89983" y="9041"/>
                  </a:lnTo>
                  <a:lnTo>
                    <a:pt x="90090" y="9575"/>
                  </a:lnTo>
                  <a:lnTo>
                    <a:pt x="90196" y="10109"/>
                  </a:lnTo>
                  <a:lnTo>
                    <a:pt x="90268" y="10643"/>
                  </a:lnTo>
                  <a:lnTo>
                    <a:pt x="90303" y="11177"/>
                  </a:lnTo>
                  <a:lnTo>
                    <a:pt x="90339" y="11746"/>
                  </a:lnTo>
                  <a:lnTo>
                    <a:pt x="90339" y="16908"/>
                  </a:lnTo>
                  <a:lnTo>
                    <a:pt x="91193" y="16908"/>
                  </a:lnTo>
                  <a:lnTo>
                    <a:pt x="91193" y="11746"/>
                  </a:lnTo>
                  <a:lnTo>
                    <a:pt x="91193" y="11141"/>
                  </a:lnTo>
                  <a:lnTo>
                    <a:pt x="91158" y="10536"/>
                  </a:lnTo>
                  <a:lnTo>
                    <a:pt x="91051" y="9967"/>
                  </a:lnTo>
                  <a:lnTo>
                    <a:pt x="90980" y="9397"/>
                  </a:lnTo>
                  <a:lnTo>
                    <a:pt x="90837" y="8828"/>
                  </a:lnTo>
                  <a:lnTo>
                    <a:pt x="90659" y="8258"/>
                  </a:lnTo>
                  <a:lnTo>
                    <a:pt x="90481" y="7724"/>
                  </a:lnTo>
                  <a:lnTo>
                    <a:pt x="90268" y="7190"/>
                  </a:lnTo>
                  <a:lnTo>
                    <a:pt x="90054" y="6657"/>
                  </a:lnTo>
                  <a:lnTo>
                    <a:pt x="89769" y="6158"/>
                  </a:lnTo>
                  <a:lnTo>
                    <a:pt x="89485" y="5660"/>
                  </a:lnTo>
                  <a:lnTo>
                    <a:pt x="89200" y="5197"/>
                  </a:lnTo>
                  <a:lnTo>
                    <a:pt x="88879" y="4734"/>
                  </a:lnTo>
                  <a:lnTo>
                    <a:pt x="88524" y="4272"/>
                  </a:lnTo>
                  <a:lnTo>
                    <a:pt x="88132" y="3845"/>
                  </a:lnTo>
                  <a:lnTo>
                    <a:pt x="87776" y="3453"/>
                  </a:lnTo>
                  <a:lnTo>
                    <a:pt x="87349" y="3062"/>
                  </a:lnTo>
                  <a:lnTo>
                    <a:pt x="86922" y="2706"/>
                  </a:lnTo>
                  <a:lnTo>
                    <a:pt x="86495" y="2350"/>
                  </a:lnTo>
                  <a:lnTo>
                    <a:pt x="86032" y="2029"/>
                  </a:lnTo>
                  <a:lnTo>
                    <a:pt x="85534" y="1709"/>
                  </a:lnTo>
                  <a:lnTo>
                    <a:pt x="85071" y="1424"/>
                  </a:lnTo>
                  <a:lnTo>
                    <a:pt x="84537" y="1175"/>
                  </a:lnTo>
                  <a:lnTo>
                    <a:pt x="84039" y="926"/>
                  </a:lnTo>
                  <a:lnTo>
                    <a:pt x="83505" y="712"/>
                  </a:lnTo>
                  <a:lnTo>
                    <a:pt x="82935" y="534"/>
                  </a:lnTo>
                  <a:lnTo>
                    <a:pt x="82401" y="392"/>
                  </a:lnTo>
                  <a:lnTo>
                    <a:pt x="81832" y="250"/>
                  </a:lnTo>
                  <a:lnTo>
                    <a:pt x="81262" y="143"/>
                  </a:lnTo>
                  <a:lnTo>
                    <a:pt x="80657" y="72"/>
                  </a:lnTo>
                  <a:lnTo>
                    <a:pt x="80052" y="36"/>
                  </a:lnTo>
                  <a:lnTo>
                    <a:pt x="79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941150" y="587088"/>
              <a:ext cx="89000" cy="64100"/>
            </a:xfrm>
            <a:custGeom>
              <a:avLst/>
              <a:gdLst/>
              <a:ahLst/>
              <a:cxnLst/>
              <a:rect l="l" t="t" r="r" b="b"/>
              <a:pathLst>
                <a:path w="3560" h="2564" extrusionOk="0">
                  <a:moveTo>
                    <a:pt x="926" y="1"/>
                  </a:moveTo>
                  <a:lnTo>
                    <a:pt x="712" y="36"/>
                  </a:lnTo>
                  <a:lnTo>
                    <a:pt x="570" y="72"/>
                  </a:lnTo>
                  <a:lnTo>
                    <a:pt x="392" y="143"/>
                  </a:lnTo>
                  <a:lnTo>
                    <a:pt x="285" y="250"/>
                  </a:lnTo>
                  <a:lnTo>
                    <a:pt x="143" y="392"/>
                  </a:lnTo>
                  <a:lnTo>
                    <a:pt x="71" y="535"/>
                  </a:lnTo>
                  <a:lnTo>
                    <a:pt x="36" y="713"/>
                  </a:lnTo>
                  <a:lnTo>
                    <a:pt x="0" y="891"/>
                  </a:lnTo>
                  <a:lnTo>
                    <a:pt x="0" y="1638"/>
                  </a:lnTo>
                  <a:lnTo>
                    <a:pt x="36" y="1852"/>
                  </a:lnTo>
                  <a:lnTo>
                    <a:pt x="71" y="1994"/>
                  </a:lnTo>
                  <a:lnTo>
                    <a:pt x="143" y="2172"/>
                  </a:lnTo>
                  <a:lnTo>
                    <a:pt x="285" y="2279"/>
                  </a:lnTo>
                  <a:lnTo>
                    <a:pt x="392" y="2421"/>
                  </a:lnTo>
                  <a:lnTo>
                    <a:pt x="570" y="2492"/>
                  </a:lnTo>
                  <a:lnTo>
                    <a:pt x="712" y="2528"/>
                  </a:lnTo>
                  <a:lnTo>
                    <a:pt x="926" y="2564"/>
                  </a:lnTo>
                  <a:lnTo>
                    <a:pt x="2634" y="2564"/>
                  </a:lnTo>
                  <a:lnTo>
                    <a:pt x="2812" y="2528"/>
                  </a:lnTo>
                  <a:lnTo>
                    <a:pt x="2990" y="2492"/>
                  </a:lnTo>
                  <a:lnTo>
                    <a:pt x="3133" y="2421"/>
                  </a:lnTo>
                  <a:lnTo>
                    <a:pt x="3275" y="2279"/>
                  </a:lnTo>
                  <a:lnTo>
                    <a:pt x="3382" y="2172"/>
                  </a:lnTo>
                  <a:lnTo>
                    <a:pt x="3488" y="1994"/>
                  </a:lnTo>
                  <a:lnTo>
                    <a:pt x="3524" y="1852"/>
                  </a:lnTo>
                  <a:lnTo>
                    <a:pt x="3560" y="1638"/>
                  </a:lnTo>
                  <a:lnTo>
                    <a:pt x="3560" y="891"/>
                  </a:lnTo>
                  <a:lnTo>
                    <a:pt x="3524" y="713"/>
                  </a:lnTo>
                  <a:lnTo>
                    <a:pt x="3488" y="535"/>
                  </a:lnTo>
                  <a:lnTo>
                    <a:pt x="3382" y="392"/>
                  </a:lnTo>
                  <a:lnTo>
                    <a:pt x="3275" y="250"/>
                  </a:lnTo>
                  <a:lnTo>
                    <a:pt x="3133" y="143"/>
                  </a:lnTo>
                  <a:lnTo>
                    <a:pt x="2990" y="72"/>
                  </a:lnTo>
                  <a:lnTo>
                    <a:pt x="2812" y="36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861950" y="621788"/>
              <a:ext cx="247400" cy="246525"/>
            </a:xfrm>
            <a:custGeom>
              <a:avLst/>
              <a:gdLst/>
              <a:ahLst/>
              <a:cxnLst/>
              <a:rect l="l" t="t" r="r" b="b"/>
              <a:pathLst>
                <a:path w="9896" h="9861" extrusionOk="0">
                  <a:moveTo>
                    <a:pt x="4948" y="1"/>
                  </a:moveTo>
                  <a:lnTo>
                    <a:pt x="4450" y="36"/>
                  </a:lnTo>
                  <a:lnTo>
                    <a:pt x="3951" y="108"/>
                  </a:lnTo>
                  <a:lnTo>
                    <a:pt x="3489" y="214"/>
                  </a:lnTo>
                  <a:lnTo>
                    <a:pt x="3026" y="392"/>
                  </a:lnTo>
                  <a:lnTo>
                    <a:pt x="2599" y="606"/>
                  </a:lnTo>
                  <a:lnTo>
                    <a:pt x="2172" y="855"/>
                  </a:lnTo>
                  <a:lnTo>
                    <a:pt x="1816" y="1140"/>
                  </a:lnTo>
                  <a:lnTo>
                    <a:pt x="1460" y="1460"/>
                  </a:lnTo>
                  <a:lnTo>
                    <a:pt x="1139" y="1816"/>
                  </a:lnTo>
                  <a:lnTo>
                    <a:pt x="855" y="2172"/>
                  </a:lnTo>
                  <a:lnTo>
                    <a:pt x="605" y="2599"/>
                  </a:lnTo>
                  <a:lnTo>
                    <a:pt x="392" y="3026"/>
                  </a:lnTo>
                  <a:lnTo>
                    <a:pt x="250" y="3489"/>
                  </a:lnTo>
                  <a:lnTo>
                    <a:pt x="107" y="3952"/>
                  </a:lnTo>
                  <a:lnTo>
                    <a:pt x="36" y="4450"/>
                  </a:lnTo>
                  <a:lnTo>
                    <a:pt x="0" y="4948"/>
                  </a:lnTo>
                  <a:lnTo>
                    <a:pt x="36" y="5447"/>
                  </a:lnTo>
                  <a:lnTo>
                    <a:pt x="107" y="5945"/>
                  </a:lnTo>
                  <a:lnTo>
                    <a:pt x="250" y="6408"/>
                  </a:lnTo>
                  <a:lnTo>
                    <a:pt x="392" y="6871"/>
                  </a:lnTo>
                  <a:lnTo>
                    <a:pt x="605" y="7298"/>
                  </a:lnTo>
                  <a:lnTo>
                    <a:pt x="855" y="7689"/>
                  </a:lnTo>
                  <a:lnTo>
                    <a:pt x="1139" y="8081"/>
                  </a:lnTo>
                  <a:lnTo>
                    <a:pt x="1460" y="8437"/>
                  </a:lnTo>
                  <a:lnTo>
                    <a:pt x="1816" y="8757"/>
                  </a:lnTo>
                  <a:lnTo>
                    <a:pt x="2172" y="9042"/>
                  </a:lnTo>
                  <a:lnTo>
                    <a:pt x="2599" y="9291"/>
                  </a:lnTo>
                  <a:lnTo>
                    <a:pt x="3026" y="9505"/>
                  </a:lnTo>
                  <a:lnTo>
                    <a:pt x="3489" y="9647"/>
                  </a:lnTo>
                  <a:lnTo>
                    <a:pt x="3951" y="9789"/>
                  </a:lnTo>
                  <a:lnTo>
                    <a:pt x="4450" y="9860"/>
                  </a:lnTo>
                  <a:lnTo>
                    <a:pt x="5446" y="9860"/>
                  </a:lnTo>
                  <a:lnTo>
                    <a:pt x="5945" y="9789"/>
                  </a:lnTo>
                  <a:lnTo>
                    <a:pt x="6407" y="9647"/>
                  </a:lnTo>
                  <a:lnTo>
                    <a:pt x="6870" y="9505"/>
                  </a:lnTo>
                  <a:lnTo>
                    <a:pt x="7297" y="9291"/>
                  </a:lnTo>
                  <a:lnTo>
                    <a:pt x="7689" y="9042"/>
                  </a:lnTo>
                  <a:lnTo>
                    <a:pt x="8080" y="8757"/>
                  </a:lnTo>
                  <a:lnTo>
                    <a:pt x="8436" y="8437"/>
                  </a:lnTo>
                  <a:lnTo>
                    <a:pt x="8757" y="8081"/>
                  </a:lnTo>
                  <a:lnTo>
                    <a:pt x="9041" y="7689"/>
                  </a:lnTo>
                  <a:lnTo>
                    <a:pt x="9290" y="7298"/>
                  </a:lnTo>
                  <a:lnTo>
                    <a:pt x="9504" y="6871"/>
                  </a:lnTo>
                  <a:lnTo>
                    <a:pt x="9646" y="6408"/>
                  </a:lnTo>
                  <a:lnTo>
                    <a:pt x="9789" y="5945"/>
                  </a:lnTo>
                  <a:lnTo>
                    <a:pt x="9860" y="5447"/>
                  </a:lnTo>
                  <a:lnTo>
                    <a:pt x="9896" y="4948"/>
                  </a:lnTo>
                  <a:lnTo>
                    <a:pt x="9860" y="4450"/>
                  </a:lnTo>
                  <a:lnTo>
                    <a:pt x="9789" y="3952"/>
                  </a:lnTo>
                  <a:lnTo>
                    <a:pt x="9646" y="3489"/>
                  </a:lnTo>
                  <a:lnTo>
                    <a:pt x="9504" y="3026"/>
                  </a:lnTo>
                  <a:lnTo>
                    <a:pt x="9290" y="2599"/>
                  </a:lnTo>
                  <a:lnTo>
                    <a:pt x="9041" y="2172"/>
                  </a:lnTo>
                  <a:lnTo>
                    <a:pt x="8757" y="1816"/>
                  </a:lnTo>
                  <a:lnTo>
                    <a:pt x="8436" y="1460"/>
                  </a:lnTo>
                  <a:lnTo>
                    <a:pt x="8080" y="1140"/>
                  </a:lnTo>
                  <a:lnTo>
                    <a:pt x="7689" y="855"/>
                  </a:lnTo>
                  <a:lnTo>
                    <a:pt x="7297" y="606"/>
                  </a:lnTo>
                  <a:lnTo>
                    <a:pt x="6870" y="392"/>
                  </a:lnTo>
                  <a:lnTo>
                    <a:pt x="6407" y="214"/>
                  </a:lnTo>
                  <a:lnTo>
                    <a:pt x="5945" y="108"/>
                  </a:lnTo>
                  <a:lnTo>
                    <a:pt x="5446" y="36"/>
                  </a:lnTo>
                  <a:lnTo>
                    <a:pt x="49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883300" y="643163"/>
              <a:ext cx="204700" cy="203800"/>
            </a:xfrm>
            <a:custGeom>
              <a:avLst/>
              <a:gdLst/>
              <a:ahLst/>
              <a:cxnLst/>
              <a:rect l="l" t="t" r="r" b="b"/>
              <a:pathLst>
                <a:path w="8188" h="8152" extrusionOk="0">
                  <a:moveTo>
                    <a:pt x="4094" y="0"/>
                  </a:moveTo>
                  <a:lnTo>
                    <a:pt x="3667" y="36"/>
                  </a:lnTo>
                  <a:lnTo>
                    <a:pt x="3275" y="107"/>
                  </a:lnTo>
                  <a:lnTo>
                    <a:pt x="2884" y="178"/>
                  </a:lnTo>
                  <a:lnTo>
                    <a:pt x="2492" y="321"/>
                  </a:lnTo>
                  <a:lnTo>
                    <a:pt x="2136" y="498"/>
                  </a:lnTo>
                  <a:lnTo>
                    <a:pt x="1816" y="712"/>
                  </a:lnTo>
                  <a:lnTo>
                    <a:pt x="1496" y="926"/>
                  </a:lnTo>
                  <a:lnTo>
                    <a:pt x="1211" y="1210"/>
                  </a:lnTo>
                  <a:lnTo>
                    <a:pt x="926" y="1495"/>
                  </a:lnTo>
                  <a:lnTo>
                    <a:pt x="713" y="1815"/>
                  </a:lnTo>
                  <a:lnTo>
                    <a:pt x="499" y="2136"/>
                  </a:lnTo>
                  <a:lnTo>
                    <a:pt x="321" y="2492"/>
                  </a:lnTo>
                  <a:lnTo>
                    <a:pt x="179" y="2883"/>
                  </a:lnTo>
                  <a:lnTo>
                    <a:pt x="107" y="3275"/>
                  </a:lnTo>
                  <a:lnTo>
                    <a:pt x="36" y="3666"/>
                  </a:lnTo>
                  <a:lnTo>
                    <a:pt x="1" y="4093"/>
                  </a:lnTo>
                  <a:lnTo>
                    <a:pt x="36" y="4521"/>
                  </a:lnTo>
                  <a:lnTo>
                    <a:pt x="107" y="4912"/>
                  </a:lnTo>
                  <a:lnTo>
                    <a:pt x="179" y="5304"/>
                  </a:lnTo>
                  <a:lnTo>
                    <a:pt x="321" y="5660"/>
                  </a:lnTo>
                  <a:lnTo>
                    <a:pt x="499" y="6016"/>
                  </a:lnTo>
                  <a:lnTo>
                    <a:pt x="713" y="6372"/>
                  </a:lnTo>
                  <a:lnTo>
                    <a:pt x="926" y="6692"/>
                  </a:lnTo>
                  <a:lnTo>
                    <a:pt x="1211" y="6977"/>
                  </a:lnTo>
                  <a:lnTo>
                    <a:pt x="1496" y="7226"/>
                  </a:lnTo>
                  <a:lnTo>
                    <a:pt x="1816" y="7475"/>
                  </a:lnTo>
                  <a:lnTo>
                    <a:pt x="2136" y="7689"/>
                  </a:lnTo>
                  <a:lnTo>
                    <a:pt x="2492" y="7831"/>
                  </a:lnTo>
                  <a:lnTo>
                    <a:pt x="2884" y="7973"/>
                  </a:lnTo>
                  <a:lnTo>
                    <a:pt x="3275" y="8080"/>
                  </a:lnTo>
                  <a:lnTo>
                    <a:pt x="3667" y="8151"/>
                  </a:lnTo>
                  <a:lnTo>
                    <a:pt x="4521" y="8151"/>
                  </a:lnTo>
                  <a:lnTo>
                    <a:pt x="4913" y="8080"/>
                  </a:lnTo>
                  <a:lnTo>
                    <a:pt x="5304" y="7973"/>
                  </a:lnTo>
                  <a:lnTo>
                    <a:pt x="5696" y="7831"/>
                  </a:lnTo>
                  <a:lnTo>
                    <a:pt x="6052" y="7689"/>
                  </a:lnTo>
                  <a:lnTo>
                    <a:pt x="6372" y="7475"/>
                  </a:lnTo>
                  <a:lnTo>
                    <a:pt x="6692" y="7226"/>
                  </a:lnTo>
                  <a:lnTo>
                    <a:pt x="6977" y="6977"/>
                  </a:lnTo>
                  <a:lnTo>
                    <a:pt x="7226" y="6692"/>
                  </a:lnTo>
                  <a:lnTo>
                    <a:pt x="7475" y="6372"/>
                  </a:lnTo>
                  <a:lnTo>
                    <a:pt x="7689" y="6016"/>
                  </a:lnTo>
                  <a:lnTo>
                    <a:pt x="7867" y="5660"/>
                  </a:lnTo>
                  <a:lnTo>
                    <a:pt x="7974" y="5304"/>
                  </a:lnTo>
                  <a:lnTo>
                    <a:pt x="8081" y="4912"/>
                  </a:lnTo>
                  <a:lnTo>
                    <a:pt x="8152" y="4521"/>
                  </a:lnTo>
                  <a:lnTo>
                    <a:pt x="8187" y="4093"/>
                  </a:lnTo>
                  <a:lnTo>
                    <a:pt x="8152" y="3666"/>
                  </a:lnTo>
                  <a:lnTo>
                    <a:pt x="8081" y="3275"/>
                  </a:lnTo>
                  <a:lnTo>
                    <a:pt x="7974" y="2883"/>
                  </a:lnTo>
                  <a:lnTo>
                    <a:pt x="7867" y="2492"/>
                  </a:lnTo>
                  <a:lnTo>
                    <a:pt x="7689" y="2136"/>
                  </a:lnTo>
                  <a:lnTo>
                    <a:pt x="7475" y="1815"/>
                  </a:lnTo>
                  <a:lnTo>
                    <a:pt x="7226" y="1495"/>
                  </a:lnTo>
                  <a:lnTo>
                    <a:pt x="6977" y="1210"/>
                  </a:lnTo>
                  <a:lnTo>
                    <a:pt x="6692" y="926"/>
                  </a:lnTo>
                  <a:lnTo>
                    <a:pt x="6372" y="712"/>
                  </a:lnTo>
                  <a:lnTo>
                    <a:pt x="6052" y="498"/>
                  </a:lnTo>
                  <a:lnTo>
                    <a:pt x="5696" y="321"/>
                  </a:lnTo>
                  <a:lnTo>
                    <a:pt x="5304" y="178"/>
                  </a:lnTo>
                  <a:lnTo>
                    <a:pt x="4913" y="107"/>
                  </a:lnTo>
                  <a:lnTo>
                    <a:pt x="4521" y="36"/>
                  </a:lnTo>
                  <a:lnTo>
                    <a:pt x="409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968725" y="728588"/>
              <a:ext cx="33850" cy="32950"/>
            </a:xfrm>
            <a:custGeom>
              <a:avLst/>
              <a:gdLst/>
              <a:ahLst/>
              <a:cxnLst/>
              <a:rect l="l" t="t" r="r" b="b"/>
              <a:pathLst>
                <a:path w="1354" h="1318" extrusionOk="0">
                  <a:moveTo>
                    <a:pt x="677" y="0"/>
                  </a:moveTo>
                  <a:lnTo>
                    <a:pt x="535" y="36"/>
                  </a:lnTo>
                  <a:lnTo>
                    <a:pt x="428" y="71"/>
                  </a:lnTo>
                  <a:lnTo>
                    <a:pt x="321" y="107"/>
                  </a:lnTo>
                  <a:lnTo>
                    <a:pt x="214" y="214"/>
                  </a:lnTo>
                  <a:lnTo>
                    <a:pt x="107" y="285"/>
                  </a:lnTo>
                  <a:lnTo>
                    <a:pt x="72" y="427"/>
                  </a:lnTo>
                  <a:lnTo>
                    <a:pt x="36" y="534"/>
                  </a:lnTo>
                  <a:lnTo>
                    <a:pt x="1" y="676"/>
                  </a:lnTo>
                  <a:lnTo>
                    <a:pt x="36" y="819"/>
                  </a:lnTo>
                  <a:lnTo>
                    <a:pt x="72" y="926"/>
                  </a:lnTo>
                  <a:lnTo>
                    <a:pt x="107" y="1032"/>
                  </a:lnTo>
                  <a:lnTo>
                    <a:pt x="214" y="1139"/>
                  </a:lnTo>
                  <a:lnTo>
                    <a:pt x="321" y="1210"/>
                  </a:lnTo>
                  <a:lnTo>
                    <a:pt x="428" y="1282"/>
                  </a:lnTo>
                  <a:lnTo>
                    <a:pt x="535" y="1317"/>
                  </a:lnTo>
                  <a:lnTo>
                    <a:pt x="819" y="1317"/>
                  </a:lnTo>
                  <a:lnTo>
                    <a:pt x="926" y="1282"/>
                  </a:lnTo>
                  <a:lnTo>
                    <a:pt x="1033" y="1210"/>
                  </a:lnTo>
                  <a:lnTo>
                    <a:pt x="1140" y="1139"/>
                  </a:lnTo>
                  <a:lnTo>
                    <a:pt x="1211" y="1032"/>
                  </a:lnTo>
                  <a:lnTo>
                    <a:pt x="1282" y="926"/>
                  </a:lnTo>
                  <a:lnTo>
                    <a:pt x="1318" y="819"/>
                  </a:lnTo>
                  <a:lnTo>
                    <a:pt x="1353" y="676"/>
                  </a:lnTo>
                  <a:lnTo>
                    <a:pt x="1318" y="534"/>
                  </a:lnTo>
                  <a:lnTo>
                    <a:pt x="1282" y="427"/>
                  </a:lnTo>
                  <a:lnTo>
                    <a:pt x="1211" y="285"/>
                  </a:lnTo>
                  <a:lnTo>
                    <a:pt x="1140" y="214"/>
                  </a:lnTo>
                  <a:lnTo>
                    <a:pt x="1033" y="107"/>
                  </a:lnTo>
                  <a:lnTo>
                    <a:pt x="926" y="71"/>
                  </a:lnTo>
                  <a:lnTo>
                    <a:pt x="819" y="36"/>
                  </a:lnTo>
                  <a:lnTo>
                    <a:pt x="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3"/>
          <p:cNvSpPr/>
          <p:nvPr/>
        </p:nvSpPr>
        <p:spPr>
          <a:xfrm>
            <a:off x="7815660" y="4604000"/>
            <a:ext cx="3566124" cy="1416288"/>
          </a:xfrm>
          <a:custGeom>
            <a:avLst/>
            <a:gdLst/>
            <a:ahLst/>
            <a:cxnLst/>
            <a:rect l="l" t="t" r="r" b="b"/>
            <a:pathLst>
              <a:path w="147254" h="58482" extrusionOk="0">
                <a:moveTo>
                  <a:pt x="29864" y="1"/>
                </a:moveTo>
                <a:lnTo>
                  <a:pt x="28334" y="36"/>
                </a:lnTo>
                <a:lnTo>
                  <a:pt x="26803" y="143"/>
                </a:lnTo>
                <a:lnTo>
                  <a:pt x="25308" y="357"/>
                </a:lnTo>
                <a:lnTo>
                  <a:pt x="23849" y="606"/>
                </a:lnTo>
                <a:lnTo>
                  <a:pt x="22390" y="926"/>
                </a:lnTo>
                <a:lnTo>
                  <a:pt x="20966" y="1353"/>
                </a:lnTo>
                <a:lnTo>
                  <a:pt x="19578" y="1816"/>
                </a:lnTo>
                <a:lnTo>
                  <a:pt x="18225" y="2350"/>
                </a:lnTo>
                <a:lnTo>
                  <a:pt x="16908" y="2955"/>
                </a:lnTo>
                <a:lnTo>
                  <a:pt x="15627" y="3596"/>
                </a:lnTo>
                <a:lnTo>
                  <a:pt x="14381" y="4343"/>
                </a:lnTo>
                <a:lnTo>
                  <a:pt x="13171" y="5091"/>
                </a:lnTo>
                <a:lnTo>
                  <a:pt x="11996" y="5945"/>
                </a:lnTo>
                <a:lnTo>
                  <a:pt x="10857" y="6835"/>
                </a:lnTo>
                <a:lnTo>
                  <a:pt x="9789" y="7760"/>
                </a:lnTo>
                <a:lnTo>
                  <a:pt x="8721" y="8757"/>
                </a:lnTo>
                <a:lnTo>
                  <a:pt x="7760" y="9789"/>
                </a:lnTo>
                <a:lnTo>
                  <a:pt x="6799" y="10857"/>
                </a:lnTo>
                <a:lnTo>
                  <a:pt x="5910" y="11996"/>
                </a:lnTo>
                <a:lnTo>
                  <a:pt x="5091" y="13171"/>
                </a:lnTo>
                <a:lnTo>
                  <a:pt x="4308" y="14381"/>
                </a:lnTo>
                <a:lnTo>
                  <a:pt x="3596" y="15627"/>
                </a:lnTo>
                <a:lnTo>
                  <a:pt x="2920" y="16908"/>
                </a:lnTo>
                <a:lnTo>
                  <a:pt x="2350" y="18261"/>
                </a:lnTo>
                <a:lnTo>
                  <a:pt x="1816" y="19613"/>
                </a:lnTo>
                <a:lnTo>
                  <a:pt x="1318" y="21001"/>
                </a:lnTo>
                <a:lnTo>
                  <a:pt x="926" y="22390"/>
                </a:lnTo>
                <a:lnTo>
                  <a:pt x="606" y="23849"/>
                </a:lnTo>
                <a:lnTo>
                  <a:pt x="321" y="25308"/>
                </a:lnTo>
                <a:lnTo>
                  <a:pt x="143" y="26803"/>
                </a:lnTo>
                <a:lnTo>
                  <a:pt x="37" y="28334"/>
                </a:lnTo>
                <a:lnTo>
                  <a:pt x="1" y="29864"/>
                </a:lnTo>
                <a:lnTo>
                  <a:pt x="1" y="58482"/>
                </a:lnTo>
                <a:lnTo>
                  <a:pt x="147254" y="58482"/>
                </a:lnTo>
                <a:lnTo>
                  <a:pt x="1472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13"/>
          <p:cNvSpPr txBox="1">
            <a:spLocks noGrp="1"/>
          </p:cNvSpPr>
          <p:nvPr>
            <p:ph type="title"/>
          </p:nvPr>
        </p:nvSpPr>
        <p:spPr>
          <a:xfrm>
            <a:off x="717750" y="44502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680" name="Google Shape;680;p13"/>
          <p:cNvGrpSpPr/>
          <p:nvPr/>
        </p:nvGrpSpPr>
        <p:grpSpPr>
          <a:xfrm rot="5400000" flipH="1">
            <a:off x="8197161" y="4417205"/>
            <a:ext cx="1416309" cy="597119"/>
            <a:chOff x="7367961" y="5155313"/>
            <a:chExt cx="937084" cy="395103"/>
          </a:xfrm>
        </p:grpSpPr>
        <p:sp>
          <p:nvSpPr>
            <p:cNvPr id="681" name="Google Shape;681;p13"/>
            <p:cNvSpPr/>
            <p:nvPr/>
          </p:nvSpPr>
          <p:spPr>
            <a:xfrm>
              <a:off x="7367961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4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7" y="250"/>
                  </a:lnTo>
                  <a:lnTo>
                    <a:pt x="1" y="428"/>
                  </a:lnTo>
                  <a:lnTo>
                    <a:pt x="37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4" y="891"/>
                  </a:lnTo>
                  <a:lnTo>
                    <a:pt x="642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2" y="37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3"/>
            <p:cNvSpPr/>
            <p:nvPr/>
          </p:nvSpPr>
          <p:spPr>
            <a:xfrm>
              <a:off x="7498358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3"/>
            <p:cNvSpPr/>
            <p:nvPr/>
          </p:nvSpPr>
          <p:spPr>
            <a:xfrm>
              <a:off x="7628755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7759125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7889522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8019920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2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2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8150290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8280687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7367961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6"/>
                  </a:lnTo>
                  <a:lnTo>
                    <a:pt x="1" y="464"/>
                  </a:lnTo>
                  <a:lnTo>
                    <a:pt x="37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7498358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7628755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7759125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7889522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8019920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8150290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8280687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7367961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4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4" y="926"/>
                  </a:lnTo>
                  <a:lnTo>
                    <a:pt x="642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7498358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7628755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7759125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7889522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8019920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8150290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8280687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7367961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7498358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7628755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7759125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7889522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8019920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8150290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8280687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" name="Google Shape;713;p13"/>
          <p:cNvGrpSpPr/>
          <p:nvPr/>
        </p:nvGrpSpPr>
        <p:grpSpPr>
          <a:xfrm>
            <a:off x="7453850" y="3521370"/>
            <a:ext cx="1575862" cy="1448580"/>
            <a:chOff x="7453850" y="3521370"/>
            <a:chExt cx="1575862" cy="1448580"/>
          </a:xfrm>
        </p:grpSpPr>
        <p:grpSp>
          <p:nvGrpSpPr>
            <p:cNvPr id="714" name="Google Shape;714;p13"/>
            <p:cNvGrpSpPr/>
            <p:nvPr/>
          </p:nvGrpSpPr>
          <p:grpSpPr>
            <a:xfrm>
              <a:off x="8673722" y="3521370"/>
              <a:ext cx="355989" cy="355989"/>
              <a:chOff x="296746" y="611364"/>
              <a:chExt cx="416411" cy="416411"/>
            </a:xfrm>
          </p:grpSpPr>
          <p:sp>
            <p:nvSpPr>
              <p:cNvPr id="715" name="Google Shape;715;p13"/>
              <p:cNvSpPr/>
              <p:nvPr/>
            </p:nvSpPr>
            <p:spPr>
              <a:xfrm>
                <a:off x="296746" y="611364"/>
                <a:ext cx="416411" cy="416411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2030" y="0"/>
                    </a:moveTo>
                    <a:lnTo>
                      <a:pt x="1781" y="36"/>
                    </a:lnTo>
                    <a:lnTo>
                      <a:pt x="1567" y="71"/>
                    </a:lnTo>
                    <a:lnTo>
                      <a:pt x="1389" y="178"/>
                    </a:lnTo>
                    <a:lnTo>
                      <a:pt x="998" y="356"/>
                    </a:lnTo>
                    <a:lnTo>
                      <a:pt x="677" y="641"/>
                    </a:lnTo>
                    <a:lnTo>
                      <a:pt x="392" y="961"/>
                    </a:lnTo>
                    <a:lnTo>
                      <a:pt x="179" y="1353"/>
                    </a:lnTo>
                    <a:lnTo>
                      <a:pt x="108" y="1566"/>
                    </a:lnTo>
                    <a:lnTo>
                      <a:pt x="36" y="1780"/>
                    </a:lnTo>
                    <a:lnTo>
                      <a:pt x="1" y="1993"/>
                    </a:lnTo>
                    <a:lnTo>
                      <a:pt x="1" y="2243"/>
                    </a:lnTo>
                    <a:lnTo>
                      <a:pt x="1" y="8009"/>
                    </a:lnTo>
                    <a:lnTo>
                      <a:pt x="1" y="8222"/>
                    </a:lnTo>
                    <a:lnTo>
                      <a:pt x="36" y="8436"/>
                    </a:lnTo>
                    <a:lnTo>
                      <a:pt x="108" y="8650"/>
                    </a:lnTo>
                    <a:lnTo>
                      <a:pt x="179" y="8863"/>
                    </a:lnTo>
                    <a:lnTo>
                      <a:pt x="392" y="9255"/>
                    </a:lnTo>
                    <a:lnTo>
                      <a:pt x="677" y="9575"/>
                    </a:lnTo>
                    <a:lnTo>
                      <a:pt x="998" y="9860"/>
                    </a:lnTo>
                    <a:lnTo>
                      <a:pt x="1389" y="10073"/>
                    </a:lnTo>
                    <a:lnTo>
                      <a:pt x="1567" y="10144"/>
                    </a:lnTo>
                    <a:lnTo>
                      <a:pt x="1781" y="10216"/>
                    </a:lnTo>
                    <a:lnTo>
                      <a:pt x="2030" y="10216"/>
                    </a:lnTo>
                    <a:lnTo>
                      <a:pt x="2243" y="10251"/>
                    </a:lnTo>
                    <a:lnTo>
                      <a:pt x="8010" y="10251"/>
                    </a:lnTo>
                    <a:lnTo>
                      <a:pt x="8259" y="10216"/>
                    </a:lnTo>
                    <a:lnTo>
                      <a:pt x="8472" y="10216"/>
                    </a:lnTo>
                    <a:lnTo>
                      <a:pt x="8686" y="10144"/>
                    </a:lnTo>
                    <a:lnTo>
                      <a:pt x="8899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96" y="9255"/>
                    </a:lnTo>
                    <a:lnTo>
                      <a:pt x="10074" y="8863"/>
                    </a:lnTo>
                    <a:lnTo>
                      <a:pt x="10145" y="8650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96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99" y="178"/>
                    </a:lnTo>
                    <a:lnTo>
                      <a:pt x="8686" y="71"/>
                    </a:lnTo>
                    <a:lnTo>
                      <a:pt x="8472" y="36"/>
                    </a:lnTo>
                    <a:lnTo>
                      <a:pt x="82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13"/>
              <p:cNvSpPr/>
              <p:nvPr/>
            </p:nvSpPr>
            <p:spPr>
              <a:xfrm>
                <a:off x="296746" y="653280"/>
                <a:ext cx="416411" cy="33834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8330" extrusionOk="0">
                    <a:moveTo>
                      <a:pt x="5803" y="0"/>
                    </a:moveTo>
                    <a:lnTo>
                      <a:pt x="4308" y="5695"/>
                    </a:lnTo>
                    <a:lnTo>
                      <a:pt x="3133" y="1887"/>
                    </a:lnTo>
                    <a:lnTo>
                      <a:pt x="2101" y="4236"/>
                    </a:lnTo>
                    <a:lnTo>
                      <a:pt x="1" y="4236"/>
                    </a:lnTo>
                    <a:lnTo>
                      <a:pt x="1" y="4877"/>
                    </a:lnTo>
                    <a:lnTo>
                      <a:pt x="2528" y="4877"/>
                    </a:lnTo>
                    <a:lnTo>
                      <a:pt x="3026" y="3738"/>
                    </a:lnTo>
                    <a:lnTo>
                      <a:pt x="4379" y="8045"/>
                    </a:lnTo>
                    <a:lnTo>
                      <a:pt x="5767" y="2741"/>
                    </a:lnTo>
                    <a:lnTo>
                      <a:pt x="7120" y="8329"/>
                    </a:lnTo>
                    <a:lnTo>
                      <a:pt x="8294" y="4414"/>
                    </a:lnTo>
                    <a:lnTo>
                      <a:pt x="10252" y="4414"/>
                    </a:lnTo>
                    <a:lnTo>
                      <a:pt x="10252" y="3738"/>
                    </a:lnTo>
                    <a:lnTo>
                      <a:pt x="7832" y="3738"/>
                    </a:lnTo>
                    <a:lnTo>
                      <a:pt x="7191" y="5838"/>
                    </a:lnTo>
                    <a:lnTo>
                      <a:pt x="58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7" name="Google Shape;717;p13"/>
            <p:cNvSpPr/>
            <p:nvPr/>
          </p:nvSpPr>
          <p:spPr>
            <a:xfrm>
              <a:off x="7453850" y="4820425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4"/>
          <p:cNvSpPr txBox="1">
            <a:spLocks noGrp="1"/>
          </p:cNvSpPr>
          <p:nvPr>
            <p:ph type="title"/>
          </p:nvPr>
        </p:nvSpPr>
        <p:spPr>
          <a:xfrm>
            <a:off x="717750" y="445025"/>
            <a:ext cx="7708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14"/>
          <p:cNvSpPr/>
          <p:nvPr/>
        </p:nvSpPr>
        <p:spPr>
          <a:xfrm rot="5400000">
            <a:off x="-1981180" y="5200319"/>
            <a:ext cx="3566124" cy="1416288"/>
          </a:xfrm>
          <a:custGeom>
            <a:avLst/>
            <a:gdLst/>
            <a:ahLst/>
            <a:cxnLst/>
            <a:rect l="l" t="t" r="r" b="b"/>
            <a:pathLst>
              <a:path w="147254" h="58482" extrusionOk="0">
                <a:moveTo>
                  <a:pt x="29864" y="1"/>
                </a:moveTo>
                <a:lnTo>
                  <a:pt x="28334" y="36"/>
                </a:lnTo>
                <a:lnTo>
                  <a:pt x="26803" y="143"/>
                </a:lnTo>
                <a:lnTo>
                  <a:pt x="25308" y="357"/>
                </a:lnTo>
                <a:lnTo>
                  <a:pt x="23849" y="606"/>
                </a:lnTo>
                <a:lnTo>
                  <a:pt x="22390" y="926"/>
                </a:lnTo>
                <a:lnTo>
                  <a:pt x="20966" y="1353"/>
                </a:lnTo>
                <a:lnTo>
                  <a:pt x="19578" y="1816"/>
                </a:lnTo>
                <a:lnTo>
                  <a:pt x="18225" y="2350"/>
                </a:lnTo>
                <a:lnTo>
                  <a:pt x="16908" y="2955"/>
                </a:lnTo>
                <a:lnTo>
                  <a:pt x="15627" y="3596"/>
                </a:lnTo>
                <a:lnTo>
                  <a:pt x="14381" y="4343"/>
                </a:lnTo>
                <a:lnTo>
                  <a:pt x="13171" y="5091"/>
                </a:lnTo>
                <a:lnTo>
                  <a:pt x="11996" y="5945"/>
                </a:lnTo>
                <a:lnTo>
                  <a:pt x="10857" y="6835"/>
                </a:lnTo>
                <a:lnTo>
                  <a:pt x="9789" y="7760"/>
                </a:lnTo>
                <a:lnTo>
                  <a:pt x="8721" y="8757"/>
                </a:lnTo>
                <a:lnTo>
                  <a:pt x="7760" y="9789"/>
                </a:lnTo>
                <a:lnTo>
                  <a:pt x="6799" y="10857"/>
                </a:lnTo>
                <a:lnTo>
                  <a:pt x="5910" y="11996"/>
                </a:lnTo>
                <a:lnTo>
                  <a:pt x="5091" y="13171"/>
                </a:lnTo>
                <a:lnTo>
                  <a:pt x="4308" y="14381"/>
                </a:lnTo>
                <a:lnTo>
                  <a:pt x="3596" y="15627"/>
                </a:lnTo>
                <a:lnTo>
                  <a:pt x="2920" y="16908"/>
                </a:lnTo>
                <a:lnTo>
                  <a:pt x="2350" y="18261"/>
                </a:lnTo>
                <a:lnTo>
                  <a:pt x="1816" y="19613"/>
                </a:lnTo>
                <a:lnTo>
                  <a:pt x="1318" y="21001"/>
                </a:lnTo>
                <a:lnTo>
                  <a:pt x="926" y="22390"/>
                </a:lnTo>
                <a:lnTo>
                  <a:pt x="606" y="23849"/>
                </a:lnTo>
                <a:lnTo>
                  <a:pt x="321" y="25308"/>
                </a:lnTo>
                <a:lnTo>
                  <a:pt x="143" y="26803"/>
                </a:lnTo>
                <a:lnTo>
                  <a:pt x="37" y="28334"/>
                </a:lnTo>
                <a:lnTo>
                  <a:pt x="1" y="29864"/>
                </a:lnTo>
                <a:lnTo>
                  <a:pt x="1" y="58482"/>
                </a:lnTo>
                <a:lnTo>
                  <a:pt x="147254" y="58482"/>
                </a:lnTo>
                <a:lnTo>
                  <a:pt x="1472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1" name="Google Shape;721;p14"/>
          <p:cNvGrpSpPr/>
          <p:nvPr/>
        </p:nvGrpSpPr>
        <p:grpSpPr>
          <a:xfrm>
            <a:off x="114291" y="3196157"/>
            <a:ext cx="1066129" cy="1833054"/>
            <a:chOff x="114291" y="3196157"/>
            <a:chExt cx="1066129" cy="1833054"/>
          </a:xfrm>
        </p:grpSpPr>
        <p:sp>
          <p:nvSpPr>
            <p:cNvPr id="722" name="Google Shape;722;p14"/>
            <p:cNvSpPr/>
            <p:nvPr/>
          </p:nvSpPr>
          <p:spPr>
            <a:xfrm flipH="1">
              <a:off x="713228" y="4735005"/>
              <a:ext cx="467192" cy="294207"/>
            </a:xfrm>
            <a:custGeom>
              <a:avLst/>
              <a:gdLst/>
              <a:ahLst/>
              <a:cxnLst/>
              <a:rect l="l" t="t" r="r" b="b"/>
              <a:pathLst>
                <a:path w="6728" h="4237" extrusionOk="0">
                  <a:moveTo>
                    <a:pt x="3382" y="1"/>
                  </a:moveTo>
                  <a:lnTo>
                    <a:pt x="3310" y="37"/>
                  </a:lnTo>
                  <a:lnTo>
                    <a:pt x="3275" y="72"/>
                  </a:lnTo>
                  <a:lnTo>
                    <a:pt x="2492" y="2813"/>
                  </a:lnTo>
                  <a:lnTo>
                    <a:pt x="1780" y="1247"/>
                  </a:lnTo>
                  <a:lnTo>
                    <a:pt x="1744" y="1176"/>
                  </a:lnTo>
                  <a:lnTo>
                    <a:pt x="1637" y="1176"/>
                  </a:lnTo>
                  <a:lnTo>
                    <a:pt x="1602" y="1247"/>
                  </a:lnTo>
                  <a:lnTo>
                    <a:pt x="1210" y="2065"/>
                  </a:lnTo>
                  <a:lnTo>
                    <a:pt x="107" y="2065"/>
                  </a:lnTo>
                  <a:lnTo>
                    <a:pt x="36" y="2101"/>
                  </a:lnTo>
                  <a:lnTo>
                    <a:pt x="0" y="2172"/>
                  </a:lnTo>
                  <a:lnTo>
                    <a:pt x="36" y="2243"/>
                  </a:lnTo>
                  <a:lnTo>
                    <a:pt x="107" y="2279"/>
                  </a:lnTo>
                  <a:lnTo>
                    <a:pt x="1281" y="2279"/>
                  </a:lnTo>
                  <a:lnTo>
                    <a:pt x="1317" y="2243"/>
                  </a:lnTo>
                  <a:lnTo>
                    <a:pt x="1353" y="2208"/>
                  </a:lnTo>
                  <a:lnTo>
                    <a:pt x="1673" y="1531"/>
                  </a:lnTo>
                  <a:lnTo>
                    <a:pt x="2385" y="3204"/>
                  </a:lnTo>
                  <a:lnTo>
                    <a:pt x="2456" y="3240"/>
                  </a:lnTo>
                  <a:lnTo>
                    <a:pt x="2563" y="3240"/>
                  </a:lnTo>
                  <a:lnTo>
                    <a:pt x="2598" y="3169"/>
                  </a:lnTo>
                  <a:lnTo>
                    <a:pt x="3382" y="535"/>
                  </a:lnTo>
                  <a:lnTo>
                    <a:pt x="4378" y="4165"/>
                  </a:lnTo>
                  <a:lnTo>
                    <a:pt x="4414" y="4201"/>
                  </a:lnTo>
                  <a:lnTo>
                    <a:pt x="4449" y="4237"/>
                  </a:lnTo>
                  <a:lnTo>
                    <a:pt x="4485" y="4237"/>
                  </a:lnTo>
                  <a:lnTo>
                    <a:pt x="4521" y="4201"/>
                  </a:lnTo>
                  <a:lnTo>
                    <a:pt x="4556" y="4165"/>
                  </a:lnTo>
                  <a:lnTo>
                    <a:pt x="5054" y="2243"/>
                  </a:lnTo>
                  <a:lnTo>
                    <a:pt x="6621" y="2243"/>
                  </a:lnTo>
                  <a:lnTo>
                    <a:pt x="6692" y="2208"/>
                  </a:lnTo>
                  <a:lnTo>
                    <a:pt x="6727" y="2137"/>
                  </a:lnTo>
                  <a:lnTo>
                    <a:pt x="6692" y="2030"/>
                  </a:lnTo>
                  <a:lnTo>
                    <a:pt x="4912" y="2030"/>
                  </a:lnTo>
                  <a:lnTo>
                    <a:pt x="4876" y="2101"/>
                  </a:lnTo>
                  <a:lnTo>
                    <a:pt x="4449" y="3703"/>
                  </a:lnTo>
                  <a:lnTo>
                    <a:pt x="3488" y="72"/>
                  </a:lnTo>
                  <a:lnTo>
                    <a:pt x="3453" y="37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3" name="Google Shape;723;p14"/>
            <p:cNvGrpSpPr/>
            <p:nvPr/>
          </p:nvGrpSpPr>
          <p:grpSpPr>
            <a:xfrm>
              <a:off x="114291" y="3196157"/>
              <a:ext cx="467200" cy="468075"/>
              <a:chOff x="4036413" y="3603425"/>
              <a:chExt cx="467200" cy="468075"/>
            </a:xfrm>
          </p:grpSpPr>
          <p:sp>
            <p:nvSpPr>
              <p:cNvPr id="724" name="Google Shape;724;p14"/>
              <p:cNvSpPr/>
              <p:nvPr/>
            </p:nvSpPr>
            <p:spPr>
              <a:xfrm>
                <a:off x="4036413" y="3603425"/>
                <a:ext cx="467200" cy="468075"/>
              </a:xfrm>
              <a:custGeom>
                <a:avLst/>
                <a:gdLst/>
                <a:ahLst/>
                <a:cxnLst/>
                <a:rect l="l" t="t" r="r" b="b"/>
                <a:pathLst>
                  <a:path w="18688" h="18723" extrusionOk="0">
                    <a:moveTo>
                      <a:pt x="4094" y="0"/>
                    </a:moveTo>
                    <a:lnTo>
                      <a:pt x="3667" y="36"/>
                    </a:lnTo>
                    <a:lnTo>
                      <a:pt x="3275" y="107"/>
                    </a:lnTo>
                    <a:lnTo>
                      <a:pt x="2884" y="178"/>
                    </a:lnTo>
                    <a:lnTo>
                      <a:pt x="2492" y="321"/>
                    </a:lnTo>
                    <a:lnTo>
                      <a:pt x="2136" y="499"/>
                    </a:lnTo>
                    <a:lnTo>
                      <a:pt x="1816" y="712"/>
                    </a:lnTo>
                    <a:lnTo>
                      <a:pt x="1495" y="961"/>
                    </a:lnTo>
                    <a:lnTo>
                      <a:pt x="1211" y="1211"/>
                    </a:lnTo>
                    <a:lnTo>
                      <a:pt x="926" y="1495"/>
                    </a:lnTo>
                    <a:lnTo>
                      <a:pt x="712" y="1816"/>
                    </a:lnTo>
                    <a:lnTo>
                      <a:pt x="499" y="2172"/>
                    </a:lnTo>
                    <a:lnTo>
                      <a:pt x="321" y="2528"/>
                    </a:lnTo>
                    <a:lnTo>
                      <a:pt x="178" y="2884"/>
                    </a:lnTo>
                    <a:lnTo>
                      <a:pt x="72" y="3275"/>
                    </a:lnTo>
                    <a:lnTo>
                      <a:pt x="36" y="3702"/>
                    </a:lnTo>
                    <a:lnTo>
                      <a:pt x="0" y="4094"/>
                    </a:lnTo>
                    <a:lnTo>
                      <a:pt x="0" y="14630"/>
                    </a:lnTo>
                    <a:lnTo>
                      <a:pt x="36" y="15057"/>
                    </a:lnTo>
                    <a:lnTo>
                      <a:pt x="72" y="15448"/>
                    </a:lnTo>
                    <a:lnTo>
                      <a:pt x="178" y="15840"/>
                    </a:lnTo>
                    <a:lnTo>
                      <a:pt x="321" y="16231"/>
                    </a:lnTo>
                    <a:lnTo>
                      <a:pt x="499" y="16587"/>
                    </a:lnTo>
                    <a:lnTo>
                      <a:pt x="712" y="16908"/>
                    </a:lnTo>
                    <a:lnTo>
                      <a:pt x="926" y="17228"/>
                    </a:lnTo>
                    <a:lnTo>
                      <a:pt x="1211" y="17513"/>
                    </a:lnTo>
                    <a:lnTo>
                      <a:pt x="1495" y="17798"/>
                    </a:lnTo>
                    <a:lnTo>
                      <a:pt x="1816" y="18011"/>
                    </a:lnTo>
                    <a:lnTo>
                      <a:pt x="2136" y="18225"/>
                    </a:lnTo>
                    <a:lnTo>
                      <a:pt x="2492" y="18403"/>
                    </a:lnTo>
                    <a:lnTo>
                      <a:pt x="2884" y="18545"/>
                    </a:lnTo>
                    <a:lnTo>
                      <a:pt x="3275" y="18616"/>
                    </a:lnTo>
                    <a:lnTo>
                      <a:pt x="3667" y="18687"/>
                    </a:lnTo>
                    <a:lnTo>
                      <a:pt x="4094" y="18723"/>
                    </a:lnTo>
                    <a:lnTo>
                      <a:pt x="14594" y="18723"/>
                    </a:lnTo>
                    <a:lnTo>
                      <a:pt x="15021" y="18687"/>
                    </a:lnTo>
                    <a:lnTo>
                      <a:pt x="15448" y="18616"/>
                    </a:lnTo>
                    <a:lnTo>
                      <a:pt x="15840" y="18545"/>
                    </a:lnTo>
                    <a:lnTo>
                      <a:pt x="16196" y="18403"/>
                    </a:lnTo>
                    <a:lnTo>
                      <a:pt x="16552" y="18225"/>
                    </a:lnTo>
                    <a:lnTo>
                      <a:pt x="16908" y="18011"/>
                    </a:lnTo>
                    <a:lnTo>
                      <a:pt x="17228" y="17798"/>
                    </a:lnTo>
                    <a:lnTo>
                      <a:pt x="17513" y="17513"/>
                    </a:lnTo>
                    <a:lnTo>
                      <a:pt x="17762" y="17228"/>
                    </a:lnTo>
                    <a:lnTo>
                      <a:pt x="18011" y="16908"/>
                    </a:lnTo>
                    <a:lnTo>
                      <a:pt x="18225" y="16587"/>
                    </a:lnTo>
                    <a:lnTo>
                      <a:pt x="18367" y="16231"/>
                    </a:lnTo>
                    <a:lnTo>
                      <a:pt x="18509" y="15840"/>
                    </a:lnTo>
                    <a:lnTo>
                      <a:pt x="18616" y="15448"/>
                    </a:lnTo>
                    <a:lnTo>
                      <a:pt x="18687" y="15057"/>
                    </a:lnTo>
                    <a:lnTo>
                      <a:pt x="18687" y="14630"/>
                    </a:lnTo>
                    <a:lnTo>
                      <a:pt x="18687" y="4094"/>
                    </a:lnTo>
                    <a:lnTo>
                      <a:pt x="18687" y="3702"/>
                    </a:lnTo>
                    <a:lnTo>
                      <a:pt x="18616" y="3275"/>
                    </a:lnTo>
                    <a:lnTo>
                      <a:pt x="18509" y="2884"/>
                    </a:lnTo>
                    <a:lnTo>
                      <a:pt x="18367" y="2528"/>
                    </a:lnTo>
                    <a:lnTo>
                      <a:pt x="18225" y="2172"/>
                    </a:lnTo>
                    <a:lnTo>
                      <a:pt x="18011" y="1816"/>
                    </a:lnTo>
                    <a:lnTo>
                      <a:pt x="17762" y="1495"/>
                    </a:lnTo>
                    <a:lnTo>
                      <a:pt x="17513" y="1211"/>
                    </a:lnTo>
                    <a:lnTo>
                      <a:pt x="17228" y="961"/>
                    </a:lnTo>
                    <a:lnTo>
                      <a:pt x="16908" y="712"/>
                    </a:lnTo>
                    <a:lnTo>
                      <a:pt x="16552" y="499"/>
                    </a:lnTo>
                    <a:lnTo>
                      <a:pt x="16196" y="321"/>
                    </a:lnTo>
                    <a:lnTo>
                      <a:pt x="15840" y="178"/>
                    </a:lnTo>
                    <a:lnTo>
                      <a:pt x="15448" y="107"/>
                    </a:lnTo>
                    <a:lnTo>
                      <a:pt x="15021" y="36"/>
                    </a:lnTo>
                    <a:lnTo>
                      <a:pt x="145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14"/>
              <p:cNvSpPr/>
              <p:nvPr/>
            </p:nvSpPr>
            <p:spPr>
              <a:xfrm>
                <a:off x="4126288" y="3728900"/>
                <a:ext cx="288325" cy="249175"/>
              </a:xfrm>
              <a:custGeom>
                <a:avLst/>
                <a:gdLst/>
                <a:ahLst/>
                <a:cxnLst/>
                <a:rect l="l" t="t" r="r" b="b"/>
                <a:pathLst>
                  <a:path w="11533" h="9967" extrusionOk="0">
                    <a:moveTo>
                      <a:pt x="2812" y="0"/>
                    </a:moveTo>
                    <a:lnTo>
                      <a:pt x="2421" y="36"/>
                    </a:lnTo>
                    <a:lnTo>
                      <a:pt x="2029" y="143"/>
                    </a:lnTo>
                    <a:lnTo>
                      <a:pt x="1638" y="321"/>
                    </a:lnTo>
                    <a:lnTo>
                      <a:pt x="1317" y="499"/>
                    </a:lnTo>
                    <a:lnTo>
                      <a:pt x="1033" y="748"/>
                    </a:lnTo>
                    <a:lnTo>
                      <a:pt x="748" y="1032"/>
                    </a:lnTo>
                    <a:lnTo>
                      <a:pt x="534" y="1353"/>
                    </a:lnTo>
                    <a:lnTo>
                      <a:pt x="321" y="1709"/>
                    </a:lnTo>
                    <a:lnTo>
                      <a:pt x="178" y="2100"/>
                    </a:lnTo>
                    <a:lnTo>
                      <a:pt x="72" y="2492"/>
                    </a:lnTo>
                    <a:lnTo>
                      <a:pt x="0" y="2919"/>
                    </a:lnTo>
                    <a:lnTo>
                      <a:pt x="0" y="3382"/>
                    </a:lnTo>
                    <a:lnTo>
                      <a:pt x="0" y="3844"/>
                    </a:lnTo>
                    <a:lnTo>
                      <a:pt x="107" y="4343"/>
                    </a:lnTo>
                    <a:lnTo>
                      <a:pt x="214" y="4841"/>
                    </a:lnTo>
                    <a:lnTo>
                      <a:pt x="428" y="5339"/>
                    </a:lnTo>
                    <a:lnTo>
                      <a:pt x="677" y="5838"/>
                    </a:lnTo>
                    <a:lnTo>
                      <a:pt x="962" y="6336"/>
                    </a:lnTo>
                    <a:lnTo>
                      <a:pt x="1317" y="6834"/>
                    </a:lnTo>
                    <a:lnTo>
                      <a:pt x="1745" y="7333"/>
                    </a:lnTo>
                    <a:lnTo>
                      <a:pt x="2243" y="7831"/>
                    </a:lnTo>
                    <a:lnTo>
                      <a:pt x="2812" y="8294"/>
                    </a:lnTo>
                    <a:lnTo>
                      <a:pt x="3453" y="8721"/>
                    </a:lnTo>
                    <a:lnTo>
                      <a:pt x="4129" y="9183"/>
                    </a:lnTo>
                    <a:lnTo>
                      <a:pt x="4912" y="9575"/>
                    </a:lnTo>
                    <a:lnTo>
                      <a:pt x="5767" y="9967"/>
                    </a:lnTo>
                    <a:lnTo>
                      <a:pt x="6621" y="9575"/>
                    </a:lnTo>
                    <a:lnTo>
                      <a:pt x="7368" y="9183"/>
                    </a:lnTo>
                    <a:lnTo>
                      <a:pt x="8080" y="8721"/>
                    </a:lnTo>
                    <a:lnTo>
                      <a:pt x="8721" y="8294"/>
                    </a:lnTo>
                    <a:lnTo>
                      <a:pt x="9255" y="7831"/>
                    </a:lnTo>
                    <a:lnTo>
                      <a:pt x="9753" y="7333"/>
                    </a:lnTo>
                    <a:lnTo>
                      <a:pt x="10180" y="6834"/>
                    </a:lnTo>
                    <a:lnTo>
                      <a:pt x="10536" y="6336"/>
                    </a:lnTo>
                    <a:lnTo>
                      <a:pt x="10857" y="5838"/>
                    </a:lnTo>
                    <a:lnTo>
                      <a:pt x="11106" y="5339"/>
                    </a:lnTo>
                    <a:lnTo>
                      <a:pt x="11284" y="4841"/>
                    </a:lnTo>
                    <a:lnTo>
                      <a:pt x="11426" y="4343"/>
                    </a:lnTo>
                    <a:lnTo>
                      <a:pt x="11497" y="3844"/>
                    </a:lnTo>
                    <a:lnTo>
                      <a:pt x="11533" y="3382"/>
                    </a:lnTo>
                    <a:lnTo>
                      <a:pt x="11497" y="2919"/>
                    </a:lnTo>
                    <a:lnTo>
                      <a:pt x="11462" y="2492"/>
                    </a:lnTo>
                    <a:lnTo>
                      <a:pt x="11319" y="2100"/>
                    </a:lnTo>
                    <a:lnTo>
                      <a:pt x="11177" y="1709"/>
                    </a:lnTo>
                    <a:lnTo>
                      <a:pt x="10999" y="1353"/>
                    </a:lnTo>
                    <a:lnTo>
                      <a:pt x="10750" y="1032"/>
                    </a:lnTo>
                    <a:lnTo>
                      <a:pt x="10501" y="748"/>
                    </a:lnTo>
                    <a:lnTo>
                      <a:pt x="10180" y="499"/>
                    </a:lnTo>
                    <a:lnTo>
                      <a:pt x="9860" y="321"/>
                    </a:lnTo>
                    <a:lnTo>
                      <a:pt x="9504" y="143"/>
                    </a:lnTo>
                    <a:lnTo>
                      <a:pt x="9113" y="36"/>
                    </a:lnTo>
                    <a:lnTo>
                      <a:pt x="8685" y="0"/>
                    </a:lnTo>
                    <a:lnTo>
                      <a:pt x="8258" y="36"/>
                    </a:lnTo>
                    <a:lnTo>
                      <a:pt x="7796" y="107"/>
                    </a:lnTo>
                    <a:lnTo>
                      <a:pt x="7297" y="214"/>
                    </a:lnTo>
                    <a:lnTo>
                      <a:pt x="6799" y="427"/>
                    </a:lnTo>
                    <a:lnTo>
                      <a:pt x="6301" y="712"/>
                    </a:lnTo>
                    <a:lnTo>
                      <a:pt x="5767" y="1068"/>
                    </a:lnTo>
                    <a:lnTo>
                      <a:pt x="5233" y="712"/>
                    </a:lnTo>
                    <a:lnTo>
                      <a:pt x="4699" y="427"/>
                    </a:lnTo>
                    <a:lnTo>
                      <a:pt x="4201" y="214"/>
                    </a:lnTo>
                    <a:lnTo>
                      <a:pt x="3738" y="107"/>
                    </a:lnTo>
                    <a:lnTo>
                      <a:pt x="3275" y="36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6" name="Google Shape;726;p14"/>
          <p:cNvGrpSpPr/>
          <p:nvPr/>
        </p:nvGrpSpPr>
        <p:grpSpPr>
          <a:xfrm rot="10800000">
            <a:off x="-856327" y="3982534"/>
            <a:ext cx="1416309" cy="597119"/>
            <a:chOff x="7367961" y="5155313"/>
            <a:chExt cx="937084" cy="395103"/>
          </a:xfrm>
        </p:grpSpPr>
        <p:sp>
          <p:nvSpPr>
            <p:cNvPr id="727" name="Google Shape;727;p14"/>
            <p:cNvSpPr/>
            <p:nvPr/>
          </p:nvSpPr>
          <p:spPr>
            <a:xfrm>
              <a:off x="7367961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4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7" y="250"/>
                  </a:lnTo>
                  <a:lnTo>
                    <a:pt x="1" y="428"/>
                  </a:lnTo>
                  <a:lnTo>
                    <a:pt x="37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4" y="891"/>
                  </a:lnTo>
                  <a:lnTo>
                    <a:pt x="642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2" y="37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4"/>
            <p:cNvSpPr/>
            <p:nvPr/>
          </p:nvSpPr>
          <p:spPr>
            <a:xfrm>
              <a:off x="7498358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4"/>
            <p:cNvSpPr/>
            <p:nvPr/>
          </p:nvSpPr>
          <p:spPr>
            <a:xfrm>
              <a:off x="7628755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4"/>
            <p:cNvSpPr/>
            <p:nvPr/>
          </p:nvSpPr>
          <p:spPr>
            <a:xfrm>
              <a:off x="7759125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4"/>
            <p:cNvSpPr/>
            <p:nvPr/>
          </p:nvSpPr>
          <p:spPr>
            <a:xfrm>
              <a:off x="7889522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4"/>
            <p:cNvSpPr/>
            <p:nvPr/>
          </p:nvSpPr>
          <p:spPr>
            <a:xfrm>
              <a:off x="8019920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2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2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4"/>
            <p:cNvSpPr/>
            <p:nvPr/>
          </p:nvSpPr>
          <p:spPr>
            <a:xfrm>
              <a:off x="8150290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4"/>
            <p:cNvSpPr/>
            <p:nvPr/>
          </p:nvSpPr>
          <p:spPr>
            <a:xfrm>
              <a:off x="8280687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4"/>
            <p:cNvSpPr/>
            <p:nvPr/>
          </p:nvSpPr>
          <p:spPr>
            <a:xfrm>
              <a:off x="7367961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6"/>
                  </a:lnTo>
                  <a:lnTo>
                    <a:pt x="1" y="464"/>
                  </a:lnTo>
                  <a:lnTo>
                    <a:pt x="37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4"/>
            <p:cNvSpPr/>
            <p:nvPr/>
          </p:nvSpPr>
          <p:spPr>
            <a:xfrm>
              <a:off x="7498358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4"/>
            <p:cNvSpPr/>
            <p:nvPr/>
          </p:nvSpPr>
          <p:spPr>
            <a:xfrm>
              <a:off x="7628755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4"/>
            <p:cNvSpPr/>
            <p:nvPr/>
          </p:nvSpPr>
          <p:spPr>
            <a:xfrm>
              <a:off x="7759125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4"/>
            <p:cNvSpPr/>
            <p:nvPr/>
          </p:nvSpPr>
          <p:spPr>
            <a:xfrm>
              <a:off x="7889522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8019920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8150290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8280687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7367961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4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4" y="926"/>
                  </a:lnTo>
                  <a:lnTo>
                    <a:pt x="642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7498358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7628755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7759125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7889522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8019920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8150290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4"/>
            <p:cNvSpPr/>
            <p:nvPr/>
          </p:nvSpPr>
          <p:spPr>
            <a:xfrm>
              <a:off x="8280687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4"/>
            <p:cNvSpPr/>
            <p:nvPr/>
          </p:nvSpPr>
          <p:spPr>
            <a:xfrm>
              <a:off x="7367961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7498358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7628755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7759125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7889522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8019920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8150290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8280687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_1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1" name="Google Shape;761;p15"/>
          <p:cNvSpPr txBox="1">
            <a:spLocks noGrp="1"/>
          </p:cNvSpPr>
          <p:nvPr>
            <p:ph type="subTitle" idx="1"/>
          </p:nvPr>
        </p:nvSpPr>
        <p:spPr>
          <a:xfrm>
            <a:off x="4731475" y="1228725"/>
            <a:ext cx="3699300" cy="31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5"/>
          <p:cNvSpPr txBox="1">
            <a:spLocks noGrp="1"/>
          </p:cNvSpPr>
          <p:nvPr>
            <p:ph type="subTitle" idx="2"/>
          </p:nvPr>
        </p:nvSpPr>
        <p:spPr>
          <a:xfrm>
            <a:off x="720000" y="1228725"/>
            <a:ext cx="3699300" cy="31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3" name="Google Shape;763;p15"/>
          <p:cNvSpPr/>
          <p:nvPr/>
        </p:nvSpPr>
        <p:spPr>
          <a:xfrm flipH="1">
            <a:off x="-586965" y="4788525"/>
            <a:ext cx="3566124" cy="1416288"/>
          </a:xfrm>
          <a:custGeom>
            <a:avLst/>
            <a:gdLst/>
            <a:ahLst/>
            <a:cxnLst/>
            <a:rect l="l" t="t" r="r" b="b"/>
            <a:pathLst>
              <a:path w="147254" h="58482" extrusionOk="0">
                <a:moveTo>
                  <a:pt x="29864" y="1"/>
                </a:moveTo>
                <a:lnTo>
                  <a:pt x="28334" y="36"/>
                </a:lnTo>
                <a:lnTo>
                  <a:pt x="26803" y="143"/>
                </a:lnTo>
                <a:lnTo>
                  <a:pt x="25308" y="357"/>
                </a:lnTo>
                <a:lnTo>
                  <a:pt x="23849" y="606"/>
                </a:lnTo>
                <a:lnTo>
                  <a:pt x="22390" y="926"/>
                </a:lnTo>
                <a:lnTo>
                  <a:pt x="20966" y="1353"/>
                </a:lnTo>
                <a:lnTo>
                  <a:pt x="19578" y="1816"/>
                </a:lnTo>
                <a:lnTo>
                  <a:pt x="18225" y="2350"/>
                </a:lnTo>
                <a:lnTo>
                  <a:pt x="16908" y="2955"/>
                </a:lnTo>
                <a:lnTo>
                  <a:pt x="15627" y="3596"/>
                </a:lnTo>
                <a:lnTo>
                  <a:pt x="14381" y="4343"/>
                </a:lnTo>
                <a:lnTo>
                  <a:pt x="13171" y="5091"/>
                </a:lnTo>
                <a:lnTo>
                  <a:pt x="11996" y="5945"/>
                </a:lnTo>
                <a:lnTo>
                  <a:pt x="10857" y="6835"/>
                </a:lnTo>
                <a:lnTo>
                  <a:pt x="9789" y="7760"/>
                </a:lnTo>
                <a:lnTo>
                  <a:pt x="8721" y="8757"/>
                </a:lnTo>
                <a:lnTo>
                  <a:pt x="7760" y="9789"/>
                </a:lnTo>
                <a:lnTo>
                  <a:pt x="6799" y="10857"/>
                </a:lnTo>
                <a:lnTo>
                  <a:pt x="5910" y="11996"/>
                </a:lnTo>
                <a:lnTo>
                  <a:pt x="5091" y="13171"/>
                </a:lnTo>
                <a:lnTo>
                  <a:pt x="4308" y="14381"/>
                </a:lnTo>
                <a:lnTo>
                  <a:pt x="3596" y="15627"/>
                </a:lnTo>
                <a:lnTo>
                  <a:pt x="2920" y="16908"/>
                </a:lnTo>
                <a:lnTo>
                  <a:pt x="2350" y="18261"/>
                </a:lnTo>
                <a:lnTo>
                  <a:pt x="1816" y="19613"/>
                </a:lnTo>
                <a:lnTo>
                  <a:pt x="1318" y="21001"/>
                </a:lnTo>
                <a:lnTo>
                  <a:pt x="926" y="22390"/>
                </a:lnTo>
                <a:lnTo>
                  <a:pt x="606" y="23849"/>
                </a:lnTo>
                <a:lnTo>
                  <a:pt x="321" y="25308"/>
                </a:lnTo>
                <a:lnTo>
                  <a:pt x="143" y="26803"/>
                </a:lnTo>
                <a:lnTo>
                  <a:pt x="37" y="28334"/>
                </a:lnTo>
                <a:lnTo>
                  <a:pt x="1" y="29864"/>
                </a:lnTo>
                <a:lnTo>
                  <a:pt x="1" y="58482"/>
                </a:lnTo>
                <a:lnTo>
                  <a:pt x="147254" y="58482"/>
                </a:lnTo>
                <a:lnTo>
                  <a:pt x="1472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4" name="Google Shape;764;p15"/>
          <p:cNvGrpSpPr/>
          <p:nvPr/>
        </p:nvGrpSpPr>
        <p:grpSpPr>
          <a:xfrm>
            <a:off x="2753425" y="4639000"/>
            <a:ext cx="768524" cy="379610"/>
            <a:chOff x="2753425" y="4639000"/>
            <a:chExt cx="768524" cy="379610"/>
          </a:xfrm>
        </p:grpSpPr>
        <p:grpSp>
          <p:nvGrpSpPr>
            <p:cNvPr id="765" name="Google Shape;765;p15"/>
            <p:cNvGrpSpPr/>
            <p:nvPr/>
          </p:nvGrpSpPr>
          <p:grpSpPr>
            <a:xfrm>
              <a:off x="3165960" y="4662620"/>
              <a:ext cx="355989" cy="355989"/>
              <a:chOff x="296746" y="611364"/>
              <a:chExt cx="416411" cy="416411"/>
            </a:xfrm>
          </p:grpSpPr>
          <p:sp>
            <p:nvSpPr>
              <p:cNvPr id="766" name="Google Shape;766;p15"/>
              <p:cNvSpPr/>
              <p:nvPr/>
            </p:nvSpPr>
            <p:spPr>
              <a:xfrm>
                <a:off x="296746" y="611364"/>
                <a:ext cx="416411" cy="416411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2030" y="0"/>
                    </a:moveTo>
                    <a:lnTo>
                      <a:pt x="1781" y="36"/>
                    </a:lnTo>
                    <a:lnTo>
                      <a:pt x="1567" y="71"/>
                    </a:lnTo>
                    <a:lnTo>
                      <a:pt x="1389" y="178"/>
                    </a:lnTo>
                    <a:lnTo>
                      <a:pt x="998" y="356"/>
                    </a:lnTo>
                    <a:lnTo>
                      <a:pt x="677" y="641"/>
                    </a:lnTo>
                    <a:lnTo>
                      <a:pt x="392" y="961"/>
                    </a:lnTo>
                    <a:lnTo>
                      <a:pt x="179" y="1353"/>
                    </a:lnTo>
                    <a:lnTo>
                      <a:pt x="108" y="1566"/>
                    </a:lnTo>
                    <a:lnTo>
                      <a:pt x="36" y="1780"/>
                    </a:lnTo>
                    <a:lnTo>
                      <a:pt x="1" y="1993"/>
                    </a:lnTo>
                    <a:lnTo>
                      <a:pt x="1" y="2243"/>
                    </a:lnTo>
                    <a:lnTo>
                      <a:pt x="1" y="8009"/>
                    </a:lnTo>
                    <a:lnTo>
                      <a:pt x="1" y="8222"/>
                    </a:lnTo>
                    <a:lnTo>
                      <a:pt x="36" y="8436"/>
                    </a:lnTo>
                    <a:lnTo>
                      <a:pt x="108" y="8650"/>
                    </a:lnTo>
                    <a:lnTo>
                      <a:pt x="179" y="8863"/>
                    </a:lnTo>
                    <a:lnTo>
                      <a:pt x="392" y="9255"/>
                    </a:lnTo>
                    <a:lnTo>
                      <a:pt x="677" y="9575"/>
                    </a:lnTo>
                    <a:lnTo>
                      <a:pt x="998" y="9860"/>
                    </a:lnTo>
                    <a:lnTo>
                      <a:pt x="1389" y="10073"/>
                    </a:lnTo>
                    <a:lnTo>
                      <a:pt x="1567" y="10144"/>
                    </a:lnTo>
                    <a:lnTo>
                      <a:pt x="1781" y="10216"/>
                    </a:lnTo>
                    <a:lnTo>
                      <a:pt x="2030" y="10216"/>
                    </a:lnTo>
                    <a:lnTo>
                      <a:pt x="2243" y="10251"/>
                    </a:lnTo>
                    <a:lnTo>
                      <a:pt x="8010" y="10251"/>
                    </a:lnTo>
                    <a:lnTo>
                      <a:pt x="8259" y="10216"/>
                    </a:lnTo>
                    <a:lnTo>
                      <a:pt x="8472" y="10216"/>
                    </a:lnTo>
                    <a:lnTo>
                      <a:pt x="8686" y="10144"/>
                    </a:lnTo>
                    <a:lnTo>
                      <a:pt x="8899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96" y="9255"/>
                    </a:lnTo>
                    <a:lnTo>
                      <a:pt x="10074" y="8863"/>
                    </a:lnTo>
                    <a:lnTo>
                      <a:pt x="10145" y="8650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96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99" y="178"/>
                    </a:lnTo>
                    <a:lnTo>
                      <a:pt x="8686" y="71"/>
                    </a:lnTo>
                    <a:lnTo>
                      <a:pt x="8472" y="36"/>
                    </a:lnTo>
                    <a:lnTo>
                      <a:pt x="82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15"/>
              <p:cNvSpPr/>
              <p:nvPr/>
            </p:nvSpPr>
            <p:spPr>
              <a:xfrm>
                <a:off x="296746" y="653280"/>
                <a:ext cx="416411" cy="33834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8330" extrusionOk="0">
                    <a:moveTo>
                      <a:pt x="5803" y="0"/>
                    </a:moveTo>
                    <a:lnTo>
                      <a:pt x="4308" y="5695"/>
                    </a:lnTo>
                    <a:lnTo>
                      <a:pt x="3133" y="1887"/>
                    </a:lnTo>
                    <a:lnTo>
                      <a:pt x="2101" y="4236"/>
                    </a:lnTo>
                    <a:lnTo>
                      <a:pt x="1" y="4236"/>
                    </a:lnTo>
                    <a:lnTo>
                      <a:pt x="1" y="4877"/>
                    </a:lnTo>
                    <a:lnTo>
                      <a:pt x="2528" y="4877"/>
                    </a:lnTo>
                    <a:lnTo>
                      <a:pt x="3026" y="3738"/>
                    </a:lnTo>
                    <a:lnTo>
                      <a:pt x="4379" y="8045"/>
                    </a:lnTo>
                    <a:lnTo>
                      <a:pt x="5767" y="2741"/>
                    </a:lnTo>
                    <a:lnTo>
                      <a:pt x="7120" y="8329"/>
                    </a:lnTo>
                    <a:lnTo>
                      <a:pt x="8294" y="4414"/>
                    </a:lnTo>
                    <a:lnTo>
                      <a:pt x="10252" y="4414"/>
                    </a:lnTo>
                    <a:lnTo>
                      <a:pt x="10252" y="3738"/>
                    </a:lnTo>
                    <a:lnTo>
                      <a:pt x="7832" y="3738"/>
                    </a:lnTo>
                    <a:lnTo>
                      <a:pt x="7191" y="5838"/>
                    </a:lnTo>
                    <a:lnTo>
                      <a:pt x="58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8" name="Google Shape;768;p15"/>
            <p:cNvSpPr/>
            <p:nvPr/>
          </p:nvSpPr>
          <p:spPr>
            <a:xfrm>
              <a:off x="2753425" y="4639000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15"/>
          <p:cNvGrpSpPr/>
          <p:nvPr/>
        </p:nvGrpSpPr>
        <p:grpSpPr>
          <a:xfrm>
            <a:off x="127747" y="4608998"/>
            <a:ext cx="1416309" cy="597119"/>
            <a:chOff x="7367961" y="5155313"/>
            <a:chExt cx="937084" cy="395103"/>
          </a:xfrm>
        </p:grpSpPr>
        <p:sp>
          <p:nvSpPr>
            <p:cNvPr id="770" name="Google Shape;770;p15"/>
            <p:cNvSpPr/>
            <p:nvPr/>
          </p:nvSpPr>
          <p:spPr>
            <a:xfrm>
              <a:off x="7367961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4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7" y="250"/>
                  </a:lnTo>
                  <a:lnTo>
                    <a:pt x="1" y="428"/>
                  </a:lnTo>
                  <a:lnTo>
                    <a:pt x="37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4" y="891"/>
                  </a:lnTo>
                  <a:lnTo>
                    <a:pt x="642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2" y="37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5"/>
            <p:cNvSpPr/>
            <p:nvPr/>
          </p:nvSpPr>
          <p:spPr>
            <a:xfrm>
              <a:off x="7498358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5"/>
            <p:cNvSpPr/>
            <p:nvPr/>
          </p:nvSpPr>
          <p:spPr>
            <a:xfrm>
              <a:off x="7628755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5"/>
            <p:cNvSpPr/>
            <p:nvPr/>
          </p:nvSpPr>
          <p:spPr>
            <a:xfrm>
              <a:off x="7759125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5"/>
            <p:cNvSpPr/>
            <p:nvPr/>
          </p:nvSpPr>
          <p:spPr>
            <a:xfrm>
              <a:off x="7889522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5"/>
            <p:cNvSpPr/>
            <p:nvPr/>
          </p:nvSpPr>
          <p:spPr>
            <a:xfrm>
              <a:off x="8019920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2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2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5"/>
            <p:cNvSpPr/>
            <p:nvPr/>
          </p:nvSpPr>
          <p:spPr>
            <a:xfrm>
              <a:off x="8150290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5"/>
            <p:cNvSpPr/>
            <p:nvPr/>
          </p:nvSpPr>
          <p:spPr>
            <a:xfrm>
              <a:off x="8280687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5"/>
            <p:cNvSpPr/>
            <p:nvPr/>
          </p:nvSpPr>
          <p:spPr>
            <a:xfrm>
              <a:off x="7367961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6"/>
                  </a:lnTo>
                  <a:lnTo>
                    <a:pt x="1" y="464"/>
                  </a:lnTo>
                  <a:lnTo>
                    <a:pt x="37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5"/>
            <p:cNvSpPr/>
            <p:nvPr/>
          </p:nvSpPr>
          <p:spPr>
            <a:xfrm>
              <a:off x="7498358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5"/>
            <p:cNvSpPr/>
            <p:nvPr/>
          </p:nvSpPr>
          <p:spPr>
            <a:xfrm>
              <a:off x="7628755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5"/>
            <p:cNvSpPr/>
            <p:nvPr/>
          </p:nvSpPr>
          <p:spPr>
            <a:xfrm>
              <a:off x="7759125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5"/>
            <p:cNvSpPr/>
            <p:nvPr/>
          </p:nvSpPr>
          <p:spPr>
            <a:xfrm>
              <a:off x="7889522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5"/>
            <p:cNvSpPr/>
            <p:nvPr/>
          </p:nvSpPr>
          <p:spPr>
            <a:xfrm>
              <a:off x="8019920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5"/>
            <p:cNvSpPr/>
            <p:nvPr/>
          </p:nvSpPr>
          <p:spPr>
            <a:xfrm>
              <a:off x="8150290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5"/>
            <p:cNvSpPr/>
            <p:nvPr/>
          </p:nvSpPr>
          <p:spPr>
            <a:xfrm>
              <a:off x="8280687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5"/>
            <p:cNvSpPr/>
            <p:nvPr/>
          </p:nvSpPr>
          <p:spPr>
            <a:xfrm>
              <a:off x="7367961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4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4" y="926"/>
                  </a:lnTo>
                  <a:lnTo>
                    <a:pt x="642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5"/>
            <p:cNvSpPr/>
            <p:nvPr/>
          </p:nvSpPr>
          <p:spPr>
            <a:xfrm>
              <a:off x="7498358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5"/>
            <p:cNvSpPr/>
            <p:nvPr/>
          </p:nvSpPr>
          <p:spPr>
            <a:xfrm>
              <a:off x="7628755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5"/>
            <p:cNvSpPr/>
            <p:nvPr/>
          </p:nvSpPr>
          <p:spPr>
            <a:xfrm>
              <a:off x="7759125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5"/>
            <p:cNvSpPr/>
            <p:nvPr/>
          </p:nvSpPr>
          <p:spPr>
            <a:xfrm>
              <a:off x="7889522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5"/>
            <p:cNvSpPr/>
            <p:nvPr/>
          </p:nvSpPr>
          <p:spPr>
            <a:xfrm>
              <a:off x="8019920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5"/>
            <p:cNvSpPr/>
            <p:nvPr/>
          </p:nvSpPr>
          <p:spPr>
            <a:xfrm>
              <a:off x="8150290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5"/>
            <p:cNvSpPr/>
            <p:nvPr/>
          </p:nvSpPr>
          <p:spPr>
            <a:xfrm>
              <a:off x="8280687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5"/>
            <p:cNvSpPr/>
            <p:nvPr/>
          </p:nvSpPr>
          <p:spPr>
            <a:xfrm>
              <a:off x="7367961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5"/>
            <p:cNvSpPr/>
            <p:nvPr/>
          </p:nvSpPr>
          <p:spPr>
            <a:xfrm>
              <a:off x="7498358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5"/>
            <p:cNvSpPr/>
            <p:nvPr/>
          </p:nvSpPr>
          <p:spPr>
            <a:xfrm>
              <a:off x="7628755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5"/>
            <p:cNvSpPr/>
            <p:nvPr/>
          </p:nvSpPr>
          <p:spPr>
            <a:xfrm>
              <a:off x="7759125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5"/>
            <p:cNvSpPr/>
            <p:nvPr/>
          </p:nvSpPr>
          <p:spPr>
            <a:xfrm>
              <a:off x="7889522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5"/>
            <p:cNvSpPr/>
            <p:nvPr/>
          </p:nvSpPr>
          <p:spPr>
            <a:xfrm>
              <a:off x="8019920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5"/>
            <p:cNvSpPr/>
            <p:nvPr/>
          </p:nvSpPr>
          <p:spPr>
            <a:xfrm>
              <a:off x="8150290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5"/>
            <p:cNvSpPr/>
            <p:nvPr/>
          </p:nvSpPr>
          <p:spPr>
            <a:xfrm>
              <a:off x="8280687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6" name="Google Shape;1046;p20"/>
          <p:cNvGrpSpPr/>
          <p:nvPr/>
        </p:nvGrpSpPr>
        <p:grpSpPr>
          <a:xfrm>
            <a:off x="-1069832" y="4724145"/>
            <a:ext cx="10295016" cy="1721343"/>
            <a:chOff x="-1069832" y="4724145"/>
            <a:chExt cx="10295016" cy="1721343"/>
          </a:xfrm>
        </p:grpSpPr>
        <p:sp>
          <p:nvSpPr>
            <p:cNvPr id="1047" name="Google Shape;1047;p20"/>
            <p:cNvSpPr/>
            <p:nvPr/>
          </p:nvSpPr>
          <p:spPr>
            <a:xfrm>
              <a:off x="5659060" y="5029200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 flipH="1">
              <a:off x="-1069832" y="4724145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20"/>
          <p:cNvGrpSpPr/>
          <p:nvPr/>
        </p:nvGrpSpPr>
        <p:grpSpPr>
          <a:xfrm>
            <a:off x="114300" y="2129988"/>
            <a:ext cx="8921387" cy="2863715"/>
            <a:chOff x="114300" y="2129988"/>
            <a:chExt cx="8921387" cy="2863715"/>
          </a:xfrm>
        </p:grpSpPr>
        <p:sp>
          <p:nvSpPr>
            <p:cNvPr id="1050" name="Google Shape;1050;p20"/>
            <p:cNvSpPr/>
            <p:nvPr/>
          </p:nvSpPr>
          <p:spPr>
            <a:xfrm>
              <a:off x="7176876" y="4783748"/>
              <a:ext cx="209954" cy="209954"/>
            </a:xfrm>
            <a:custGeom>
              <a:avLst/>
              <a:gdLst/>
              <a:ahLst/>
              <a:cxnLst/>
              <a:rect l="l" t="t" r="r" b="b"/>
              <a:pathLst>
                <a:path w="4237" h="4237" extrusionOk="0">
                  <a:moveTo>
                    <a:pt x="2599" y="285"/>
                  </a:moveTo>
                  <a:lnTo>
                    <a:pt x="2599" y="1496"/>
                  </a:lnTo>
                  <a:lnTo>
                    <a:pt x="2599" y="1531"/>
                  </a:lnTo>
                  <a:lnTo>
                    <a:pt x="2635" y="1602"/>
                  </a:lnTo>
                  <a:lnTo>
                    <a:pt x="2670" y="1602"/>
                  </a:lnTo>
                  <a:lnTo>
                    <a:pt x="2741" y="1638"/>
                  </a:lnTo>
                  <a:lnTo>
                    <a:pt x="3952" y="1638"/>
                  </a:lnTo>
                  <a:lnTo>
                    <a:pt x="3952" y="2599"/>
                  </a:lnTo>
                  <a:lnTo>
                    <a:pt x="2670" y="2599"/>
                  </a:lnTo>
                  <a:lnTo>
                    <a:pt x="2635" y="2635"/>
                  </a:lnTo>
                  <a:lnTo>
                    <a:pt x="2599" y="2670"/>
                  </a:lnTo>
                  <a:lnTo>
                    <a:pt x="2599" y="2741"/>
                  </a:lnTo>
                  <a:lnTo>
                    <a:pt x="2599" y="3952"/>
                  </a:lnTo>
                  <a:lnTo>
                    <a:pt x="1638" y="3952"/>
                  </a:lnTo>
                  <a:lnTo>
                    <a:pt x="1638" y="2741"/>
                  </a:lnTo>
                  <a:lnTo>
                    <a:pt x="1602" y="2670"/>
                  </a:lnTo>
                  <a:lnTo>
                    <a:pt x="1602" y="2635"/>
                  </a:lnTo>
                  <a:lnTo>
                    <a:pt x="1531" y="2599"/>
                  </a:lnTo>
                  <a:lnTo>
                    <a:pt x="285" y="2599"/>
                  </a:lnTo>
                  <a:lnTo>
                    <a:pt x="285" y="1638"/>
                  </a:lnTo>
                  <a:lnTo>
                    <a:pt x="1496" y="1638"/>
                  </a:lnTo>
                  <a:lnTo>
                    <a:pt x="1531" y="1602"/>
                  </a:lnTo>
                  <a:lnTo>
                    <a:pt x="1602" y="1602"/>
                  </a:lnTo>
                  <a:lnTo>
                    <a:pt x="1602" y="1531"/>
                  </a:lnTo>
                  <a:lnTo>
                    <a:pt x="1638" y="1496"/>
                  </a:lnTo>
                  <a:lnTo>
                    <a:pt x="1638" y="285"/>
                  </a:lnTo>
                  <a:close/>
                  <a:moveTo>
                    <a:pt x="1425" y="1"/>
                  </a:moveTo>
                  <a:lnTo>
                    <a:pt x="1389" y="36"/>
                  </a:lnTo>
                  <a:lnTo>
                    <a:pt x="1353" y="72"/>
                  </a:lnTo>
                  <a:lnTo>
                    <a:pt x="1353" y="143"/>
                  </a:lnTo>
                  <a:lnTo>
                    <a:pt x="1353" y="1353"/>
                  </a:lnTo>
                  <a:lnTo>
                    <a:pt x="72" y="1353"/>
                  </a:lnTo>
                  <a:lnTo>
                    <a:pt x="36" y="1389"/>
                  </a:lnTo>
                  <a:lnTo>
                    <a:pt x="1" y="1424"/>
                  </a:lnTo>
                  <a:lnTo>
                    <a:pt x="1" y="1496"/>
                  </a:lnTo>
                  <a:lnTo>
                    <a:pt x="1" y="2741"/>
                  </a:lnTo>
                  <a:lnTo>
                    <a:pt x="1" y="2777"/>
                  </a:lnTo>
                  <a:lnTo>
                    <a:pt x="36" y="2848"/>
                  </a:lnTo>
                  <a:lnTo>
                    <a:pt x="72" y="2884"/>
                  </a:lnTo>
                  <a:lnTo>
                    <a:pt x="1353" y="2884"/>
                  </a:lnTo>
                  <a:lnTo>
                    <a:pt x="1353" y="4094"/>
                  </a:lnTo>
                  <a:lnTo>
                    <a:pt x="1353" y="4129"/>
                  </a:lnTo>
                  <a:lnTo>
                    <a:pt x="1389" y="4201"/>
                  </a:lnTo>
                  <a:lnTo>
                    <a:pt x="1425" y="4201"/>
                  </a:lnTo>
                  <a:lnTo>
                    <a:pt x="1496" y="4236"/>
                  </a:lnTo>
                  <a:lnTo>
                    <a:pt x="2741" y="4236"/>
                  </a:lnTo>
                  <a:lnTo>
                    <a:pt x="2777" y="4201"/>
                  </a:lnTo>
                  <a:lnTo>
                    <a:pt x="2848" y="4201"/>
                  </a:lnTo>
                  <a:lnTo>
                    <a:pt x="2884" y="4129"/>
                  </a:lnTo>
                  <a:lnTo>
                    <a:pt x="2884" y="4094"/>
                  </a:lnTo>
                  <a:lnTo>
                    <a:pt x="2884" y="2884"/>
                  </a:lnTo>
                  <a:lnTo>
                    <a:pt x="4130" y="2884"/>
                  </a:lnTo>
                  <a:lnTo>
                    <a:pt x="4201" y="2848"/>
                  </a:lnTo>
                  <a:lnTo>
                    <a:pt x="4201" y="2777"/>
                  </a:lnTo>
                  <a:lnTo>
                    <a:pt x="4236" y="2741"/>
                  </a:lnTo>
                  <a:lnTo>
                    <a:pt x="4236" y="1496"/>
                  </a:lnTo>
                  <a:lnTo>
                    <a:pt x="4201" y="1424"/>
                  </a:lnTo>
                  <a:lnTo>
                    <a:pt x="4201" y="1389"/>
                  </a:lnTo>
                  <a:lnTo>
                    <a:pt x="4130" y="1353"/>
                  </a:lnTo>
                  <a:lnTo>
                    <a:pt x="2884" y="1353"/>
                  </a:lnTo>
                  <a:lnTo>
                    <a:pt x="2884" y="143"/>
                  </a:lnTo>
                  <a:lnTo>
                    <a:pt x="2884" y="72"/>
                  </a:lnTo>
                  <a:lnTo>
                    <a:pt x="2848" y="36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0"/>
            <p:cNvSpPr/>
            <p:nvPr/>
          </p:nvSpPr>
          <p:spPr>
            <a:xfrm>
              <a:off x="487613" y="2996200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2" name="Google Shape;1052;p20"/>
            <p:cNvGrpSpPr/>
            <p:nvPr/>
          </p:nvGrpSpPr>
          <p:grpSpPr>
            <a:xfrm flipH="1">
              <a:off x="114300" y="2318890"/>
              <a:ext cx="355949" cy="355949"/>
              <a:chOff x="616127" y="3955825"/>
              <a:chExt cx="256300" cy="256300"/>
            </a:xfrm>
          </p:grpSpPr>
          <p:sp>
            <p:nvSpPr>
              <p:cNvPr id="1053" name="Google Shape;1053;p20"/>
              <p:cNvSpPr/>
              <p:nvPr/>
            </p:nvSpPr>
            <p:spPr>
              <a:xfrm>
                <a:off x="616127" y="3955825"/>
                <a:ext cx="256300" cy="256300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1994" y="0"/>
                    </a:moveTo>
                    <a:lnTo>
                      <a:pt x="1780" y="36"/>
                    </a:lnTo>
                    <a:lnTo>
                      <a:pt x="1567" y="71"/>
                    </a:lnTo>
                    <a:lnTo>
                      <a:pt x="1353" y="178"/>
                    </a:lnTo>
                    <a:lnTo>
                      <a:pt x="997" y="356"/>
                    </a:lnTo>
                    <a:lnTo>
                      <a:pt x="641" y="641"/>
                    </a:lnTo>
                    <a:lnTo>
                      <a:pt x="392" y="961"/>
                    </a:lnTo>
                    <a:lnTo>
                      <a:pt x="178" y="1353"/>
                    </a:lnTo>
                    <a:lnTo>
                      <a:pt x="107" y="1566"/>
                    </a:lnTo>
                    <a:lnTo>
                      <a:pt x="36" y="1780"/>
                    </a:lnTo>
                    <a:lnTo>
                      <a:pt x="0" y="1993"/>
                    </a:lnTo>
                    <a:lnTo>
                      <a:pt x="0" y="2243"/>
                    </a:lnTo>
                    <a:lnTo>
                      <a:pt x="0" y="8009"/>
                    </a:lnTo>
                    <a:lnTo>
                      <a:pt x="0" y="8222"/>
                    </a:lnTo>
                    <a:lnTo>
                      <a:pt x="36" y="8436"/>
                    </a:lnTo>
                    <a:lnTo>
                      <a:pt x="107" y="8685"/>
                    </a:lnTo>
                    <a:lnTo>
                      <a:pt x="178" y="8863"/>
                    </a:lnTo>
                    <a:lnTo>
                      <a:pt x="392" y="9255"/>
                    </a:lnTo>
                    <a:lnTo>
                      <a:pt x="641" y="9575"/>
                    </a:lnTo>
                    <a:lnTo>
                      <a:pt x="997" y="9860"/>
                    </a:lnTo>
                    <a:lnTo>
                      <a:pt x="1353" y="10073"/>
                    </a:lnTo>
                    <a:lnTo>
                      <a:pt x="1567" y="10144"/>
                    </a:lnTo>
                    <a:lnTo>
                      <a:pt x="1780" y="10216"/>
                    </a:lnTo>
                    <a:lnTo>
                      <a:pt x="1994" y="10251"/>
                    </a:lnTo>
                    <a:lnTo>
                      <a:pt x="8223" y="10251"/>
                    </a:lnTo>
                    <a:lnTo>
                      <a:pt x="8472" y="10216"/>
                    </a:lnTo>
                    <a:lnTo>
                      <a:pt x="8685" y="10144"/>
                    </a:lnTo>
                    <a:lnTo>
                      <a:pt x="8863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60" y="9255"/>
                    </a:lnTo>
                    <a:lnTo>
                      <a:pt x="10074" y="8863"/>
                    </a:lnTo>
                    <a:lnTo>
                      <a:pt x="10145" y="8685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60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63" y="178"/>
                    </a:lnTo>
                    <a:lnTo>
                      <a:pt x="8685" y="71"/>
                    </a:lnTo>
                    <a:lnTo>
                      <a:pt x="8472" y="36"/>
                    </a:lnTo>
                    <a:lnTo>
                      <a:pt x="82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20"/>
              <p:cNvSpPr/>
              <p:nvPr/>
            </p:nvSpPr>
            <p:spPr>
              <a:xfrm>
                <a:off x="681077" y="4020775"/>
                <a:ext cx="125500" cy="125500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5020" extrusionOk="0">
                    <a:moveTo>
                      <a:pt x="1709" y="0"/>
                    </a:moveTo>
                    <a:lnTo>
                      <a:pt x="1709" y="1709"/>
                    </a:lnTo>
                    <a:lnTo>
                      <a:pt x="1" y="1709"/>
                    </a:lnTo>
                    <a:lnTo>
                      <a:pt x="1" y="3311"/>
                    </a:lnTo>
                    <a:lnTo>
                      <a:pt x="1709" y="3311"/>
                    </a:lnTo>
                    <a:lnTo>
                      <a:pt x="1709" y="5019"/>
                    </a:lnTo>
                    <a:lnTo>
                      <a:pt x="3311" y="5019"/>
                    </a:lnTo>
                    <a:lnTo>
                      <a:pt x="3311" y="3311"/>
                    </a:lnTo>
                    <a:lnTo>
                      <a:pt x="5020" y="3311"/>
                    </a:lnTo>
                    <a:lnTo>
                      <a:pt x="5020" y="1709"/>
                    </a:lnTo>
                    <a:lnTo>
                      <a:pt x="3311" y="1709"/>
                    </a:lnTo>
                    <a:lnTo>
                      <a:pt x="3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5" name="Google Shape;1055;p20"/>
            <p:cNvGrpSpPr/>
            <p:nvPr/>
          </p:nvGrpSpPr>
          <p:grpSpPr>
            <a:xfrm>
              <a:off x="8679697" y="3058433"/>
              <a:ext cx="355989" cy="355989"/>
              <a:chOff x="296746" y="611364"/>
              <a:chExt cx="416411" cy="416411"/>
            </a:xfrm>
          </p:grpSpPr>
          <p:sp>
            <p:nvSpPr>
              <p:cNvPr id="1056" name="Google Shape;1056;p20"/>
              <p:cNvSpPr/>
              <p:nvPr/>
            </p:nvSpPr>
            <p:spPr>
              <a:xfrm>
                <a:off x="296746" y="611364"/>
                <a:ext cx="416411" cy="416411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2030" y="0"/>
                    </a:moveTo>
                    <a:lnTo>
                      <a:pt x="1781" y="36"/>
                    </a:lnTo>
                    <a:lnTo>
                      <a:pt x="1567" y="71"/>
                    </a:lnTo>
                    <a:lnTo>
                      <a:pt x="1389" y="178"/>
                    </a:lnTo>
                    <a:lnTo>
                      <a:pt x="998" y="356"/>
                    </a:lnTo>
                    <a:lnTo>
                      <a:pt x="677" y="641"/>
                    </a:lnTo>
                    <a:lnTo>
                      <a:pt x="392" y="961"/>
                    </a:lnTo>
                    <a:lnTo>
                      <a:pt x="179" y="1353"/>
                    </a:lnTo>
                    <a:lnTo>
                      <a:pt x="108" y="1566"/>
                    </a:lnTo>
                    <a:lnTo>
                      <a:pt x="36" y="1780"/>
                    </a:lnTo>
                    <a:lnTo>
                      <a:pt x="1" y="1993"/>
                    </a:lnTo>
                    <a:lnTo>
                      <a:pt x="1" y="2243"/>
                    </a:lnTo>
                    <a:lnTo>
                      <a:pt x="1" y="8009"/>
                    </a:lnTo>
                    <a:lnTo>
                      <a:pt x="1" y="8222"/>
                    </a:lnTo>
                    <a:lnTo>
                      <a:pt x="36" y="8436"/>
                    </a:lnTo>
                    <a:lnTo>
                      <a:pt x="108" y="8650"/>
                    </a:lnTo>
                    <a:lnTo>
                      <a:pt x="179" y="8863"/>
                    </a:lnTo>
                    <a:lnTo>
                      <a:pt x="392" y="9255"/>
                    </a:lnTo>
                    <a:lnTo>
                      <a:pt x="677" y="9575"/>
                    </a:lnTo>
                    <a:lnTo>
                      <a:pt x="998" y="9860"/>
                    </a:lnTo>
                    <a:lnTo>
                      <a:pt x="1389" y="10073"/>
                    </a:lnTo>
                    <a:lnTo>
                      <a:pt x="1567" y="10144"/>
                    </a:lnTo>
                    <a:lnTo>
                      <a:pt x="1781" y="10216"/>
                    </a:lnTo>
                    <a:lnTo>
                      <a:pt x="2030" y="10216"/>
                    </a:lnTo>
                    <a:lnTo>
                      <a:pt x="2243" y="10251"/>
                    </a:lnTo>
                    <a:lnTo>
                      <a:pt x="8010" y="10251"/>
                    </a:lnTo>
                    <a:lnTo>
                      <a:pt x="8259" y="10216"/>
                    </a:lnTo>
                    <a:lnTo>
                      <a:pt x="8472" y="10216"/>
                    </a:lnTo>
                    <a:lnTo>
                      <a:pt x="8686" y="10144"/>
                    </a:lnTo>
                    <a:lnTo>
                      <a:pt x="8899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96" y="9255"/>
                    </a:lnTo>
                    <a:lnTo>
                      <a:pt x="10074" y="8863"/>
                    </a:lnTo>
                    <a:lnTo>
                      <a:pt x="10145" y="8650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96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99" y="178"/>
                    </a:lnTo>
                    <a:lnTo>
                      <a:pt x="8686" y="71"/>
                    </a:lnTo>
                    <a:lnTo>
                      <a:pt x="8472" y="36"/>
                    </a:lnTo>
                    <a:lnTo>
                      <a:pt x="82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20"/>
              <p:cNvSpPr/>
              <p:nvPr/>
            </p:nvSpPr>
            <p:spPr>
              <a:xfrm>
                <a:off x="296746" y="653280"/>
                <a:ext cx="416411" cy="33834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8330" extrusionOk="0">
                    <a:moveTo>
                      <a:pt x="5803" y="0"/>
                    </a:moveTo>
                    <a:lnTo>
                      <a:pt x="4308" y="5695"/>
                    </a:lnTo>
                    <a:lnTo>
                      <a:pt x="3133" y="1887"/>
                    </a:lnTo>
                    <a:lnTo>
                      <a:pt x="2101" y="4236"/>
                    </a:lnTo>
                    <a:lnTo>
                      <a:pt x="1" y="4236"/>
                    </a:lnTo>
                    <a:lnTo>
                      <a:pt x="1" y="4877"/>
                    </a:lnTo>
                    <a:lnTo>
                      <a:pt x="2528" y="4877"/>
                    </a:lnTo>
                    <a:lnTo>
                      <a:pt x="3026" y="3738"/>
                    </a:lnTo>
                    <a:lnTo>
                      <a:pt x="4379" y="8045"/>
                    </a:lnTo>
                    <a:lnTo>
                      <a:pt x="5767" y="2741"/>
                    </a:lnTo>
                    <a:lnTo>
                      <a:pt x="7120" y="8329"/>
                    </a:lnTo>
                    <a:lnTo>
                      <a:pt x="8294" y="4414"/>
                    </a:lnTo>
                    <a:lnTo>
                      <a:pt x="10252" y="4414"/>
                    </a:lnTo>
                    <a:lnTo>
                      <a:pt x="10252" y="3738"/>
                    </a:lnTo>
                    <a:lnTo>
                      <a:pt x="7832" y="3738"/>
                    </a:lnTo>
                    <a:lnTo>
                      <a:pt x="7191" y="5838"/>
                    </a:lnTo>
                    <a:lnTo>
                      <a:pt x="58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8" name="Google Shape;1058;p20"/>
            <p:cNvGrpSpPr/>
            <p:nvPr/>
          </p:nvGrpSpPr>
          <p:grpSpPr>
            <a:xfrm>
              <a:off x="8426949" y="2129988"/>
              <a:ext cx="355973" cy="355079"/>
              <a:chOff x="3185850" y="4486173"/>
              <a:chExt cx="565216" cy="563886"/>
            </a:xfrm>
          </p:grpSpPr>
          <p:sp>
            <p:nvSpPr>
              <p:cNvPr id="1059" name="Google Shape;1059;p20"/>
              <p:cNvSpPr/>
              <p:nvPr/>
            </p:nvSpPr>
            <p:spPr>
              <a:xfrm>
                <a:off x="3185850" y="4486173"/>
                <a:ext cx="565216" cy="563886"/>
              </a:xfrm>
              <a:custGeom>
                <a:avLst/>
                <a:gdLst/>
                <a:ahLst/>
                <a:cxnLst/>
                <a:rect l="l" t="t" r="r" b="b"/>
                <a:pathLst>
                  <a:path w="14879" h="14844" extrusionOk="0">
                    <a:moveTo>
                      <a:pt x="2919" y="0"/>
                    </a:moveTo>
                    <a:lnTo>
                      <a:pt x="2599" y="72"/>
                    </a:lnTo>
                    <a:lnTo>
                      <a:pt x="2314" y="143"/>
                    </a:lnTo>
                    <a:lnTo>
                      <a:pt x="1994" y="250"/>
                    </a:lnTo>
                    <a:lnTo>
                      <a:pt x="1709" y="392"/>
                    </a:lnTo>
                    <a:lnTo>
                      <a:pt x="1460" y="570"/>
                    </a:lnTo>
                    <a:lnTo>
                      <a:pt x="1211" y="748"/>
                    </a:lnTo>
                    <a:lnTo>
                      <a:pt x="961" y="961"/>
                    </a:lnTo>
                    <a:lnTo>
                      <a:pt x="748" y="1175"/>
                    </a:lnTo>
                    <a:lnTo>
                      <a:pt x="570" y="1424"/>
                    </a:lnTo>
                    <a:lnTo>
                      <a:pt x="392" y="1709"/>
                    </a:lnTo>
                    <a:lnTo>
                      <a:pt x="285" y="1994"/>
                    </a:lnTo>
                    <a:lnTo>
                      <a:pt x="178" y="2278"/>
                    </a:lnTo>
                    <a:lnTo>
                      <a:pt x="72" y="2599"/>
                    </a:lnTo>
                    <a:lnTo>
                      <a:pt x="36" y="2919"/>
                    </a:lnTo>
                    <a:lnTo>
                      <a:pt x="0" y="3239"/>
                    </a:lnTo>
                    <a:lnTo>
                      <a:pt x="0" y="11604"/>
                    </a:lnTo>
                    <a:lnTo>
                      <a:pt x="36" y="11924"/>
                    </a:lnTo>
                    <a:lnTo>
                      <a:pt x="72" y="12245"/>
                    </a:lnTo>
                    <a:lnTo>
                      <a:pt x="178" y="12565"/>
                    </a:lnTo>
                    <a:lnTo>
                      <a:pt x="285" y="12885"/>
                    </a:lnTo>
                    <a:lnTo>
                      <a:pt x="392" y="13170"/>
                    </a:lnTo>
                    <a:lnTo>
                      <a:pt x="570" y="13419"/>
                    </a:lnTo>
                    <a:lnTo>
                      <a:pt x="748" y="13669"/>
                    </a:lnTo>
                    <a:lnTo>
                      <a:pt x="961" y="13918"/>
                    </a:lnTo>
                    <a:lnTo>
                      <a:pt x="1211" y="14131"/>
                    </a:lnTo>
                    <a:lnTo>
                      <a:pt x="1460" y="14309"/>
                    </a:lnTo>
                    <a:lnTo>
                      <a:pt x="1709" y="14452"/>
                    </a:lnTo>
                    <a:lnTo>
                      <a:pt x="1994" y="14594"/>
                    </a:lnTo>
                    <a:lnTo>
                      <a:pt x="2314" y="14701"/>
                    </a:lnTo>
                    <a:lnTo>
                      <a:pt x="2599" y="14808"/>
                    </a:lnTo>
                    <a:lnTo>
                      <a:pt x="2919" y="14843"/>
                    </a:lnTo>
                    <a:lnTo>
                      <a:pt x="11960" y="14843"/>
                    </a:lnTo>
                    <a:lnTo>
                      <a:pt x="12280" y="14808"/>
                    </a:lnTo>
                    <a:lnTo>
                      <a:pt x="12601" y="14701"/>
                    </a:lnTo>
                    <a:lnTo>
                      <a:pt x="12886" y="14594"/>
                    </a:lnTo>
                    <a:lnTo>
                      <a:pt x="13170" y="14452"/>
                    </a:lnTo>
                    <a:lnTo>
                      <a:pt x="13455" y="14309"/>
                    </a:lnTo>
                    <a:lnTo>
                      <a:pt x="13704" y="14131"/>
                    </a:lnTo>
                    <a:lnTo>
                      <a:pt x="13918" y="13918"/>
                    </a:lnTo>
                    <a:lnTo>
                      <a:pt x="14131" y="13669"/>
                    </a:lnTo>
                    <a:lnTo>
                      <a:pt x="14309" y="13419"/>
                    </a:lnTo>
                    <a:lnTo>
                      <a:pt x="14487" y="13170"/>
                    </a:lnTo>
                    <a:lnTo>
                      <a:pt x="14630" y="12885"/>
                    </a:lnTo>
                    <a:lnTo>
                      <a:pt x="14736" y="12565"/>
                    </a:lnTo>
                    <a:lnTo>
                      <a:pt x="14808" y="12245"/>
                    </a:lnTo>
                    <a:lnTo>
                      <a:pt x="14843" y="11924"/>
                    </a:lnTo>
                    <a:lnTo>
                      <a:pt x="14879" y="11604"/>
                    </a:lnTo>
                    <a:lnTo>
                      <a:pt x="14879" y="3239"/>
                    </a:lnTo>
                    <a:lnTo>
                      <a:pt x="14843" y="2919"/>
                    </a:lnTo>
                    <a:lnTo>
                      <a:pt x="14808" y="2599"/>
                    </a:lnTo>
                    <a:lnTo>
                      <a:pt x="14736" y="2278"/>
                    </a:lnTo>
                    <a:lnTo>
                      <a:pt x="14630" y="1994"/>
                    </a:lnTo>
                    <a:lnTo>
                      <a:pt x="14487" y="1709"/>
                    </a:lnTo>
                    <a:lnTo>
                      <a:pt x="14309" y="1424"/>
                    </a:lnTo>
                    <a:lnTo>
                      <a:pt x="14131" y="1175"/>
                    </a:lnTo>
                    <a:lnTo>
                      <a:pt x="13918" y="961"/>
                    </a:lnTo>
                    <a:lnTo>
                      <a:pt x="13704" y="748"/>
                    </a:lnTo>
                    <a:lnTo>
                      <a:pt x="13455" y="570"/>
                    </a:lnTo>
                    <a:lnTo>
                      <a:pt x="13170" y="392"/>
                    </a:lnTo>
                    <a:lnTo>
                      <a:pt x="12886" y="250"/>
                    </a:lnTo>
                    <a:lnTo>
                      <a:pt x="12601" y="143"/>
                    </a:lnTo>
                    <a:lnTo>
                      <a:pt x="12280" y="72"/>
                    </a:lnTo>
                    <a:lnTo>
                      <a:pt x="119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20"/>
              <p:cNvSpPr/>
              <p:nvPr/>
            </p:nvSpPr>
            <p:spPr>
              <a:xfrm>
                <a:off x="3353529" y="4607849"/>
                <a:ext cx="229900" cy="342153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9007" extrusionOk="0">
                    <a:moveTo>
                      <a:pt x="3026" y="1"/>
                    </a:moveTo>
                    <a:lnTo>
                      <a:pt x="2563" y="464"/>
                    </a:lnTo>
                    <a:lnTo>
                      <a:pt x="2065" y="1033"/>
                    </a:lnTo>
                    <a:lnTo>
                      <a:pt x="1531" y="1781"/>
                    </a:lnTo>
                    <a:lnTo>
                      <a:pt x="1246" y="2208"/>
                    </a:lnTo>
                    <a:lnTo>
                      <a:pt x="961" y="2670"/>
                    </a:lnTo>
                    <a:lnTo>
                      <a:pt x="712" y="3169"/>
                    </a:lnTo>
                    <a:lnTo>
                      <a:pt x="463" y="3667"/>
                    </a:lnTo>
                    <a:lnTo>
                      <a:pt x="285" y="4237"/>
                    </a:lnTo>
                    <a:lnTo>
                      <a:pt x="143" y="4770"/>
                    </a:lnTo>
                    <a:lnTo>
                      <a:pt x="36" y="5376"/>
                    </a:lnTo>
                    <a:lnTo>
                      <a:pt x="0" y="5981"/>
                    </a:lnTo>
                    <a:lnTo>
                      <a:pt x="36" y="6265"/>
                    </a:lnTo>
                    <a:lnTo>
                      <a:pt x="71" y="6586"/>
                    </a:lnTo>
                    <a:lnTo>
                      <a:pt x="143" y="6870"/>
                    </a:lnTo>
                    <a:lnTo>
                      <a:pt x="249" y="7155"/>
                    </a:lnTo>
                    <a:lnTo>
                      <a:pt x="356" y="7404"/>
                    </a:lnTo>
                    <a:lnTo>
                      <a:pt x="534" y="7654"/>
                    </a:lnTo>
                    <a:lnTo>
                      <a:pt x="712" y="7903"/>
                    </a:lnTo>
                    <a:lnTo>
                      <a:pt x="890" y="8116"/>
                    </a:lnTo>
                    <a:lnTo>
                      <a:pt x="1104" y="8294"/>
                    </a:lnTo>
                    <a:lnTo>
                      <a:pt x="1353" y="8472"/>
                    </a:lnTo>
                    <a:lnTo>
                      <a:pt x="1602" y="8615"/>
                    </a:lnTo>
                    <a:lnTo>
                      <a:pt x="1851" y="8757"/>
                    </a:lnTo>
                    <a:lnTo>
                      <a:pt x="2136" y="8864"/>
                    </a:lnTo>
                    <a:lnTo>
                      <a:pt x="2421" y="8935"/>
                    </a:lnTo>
                    <a:lnTo>
                      <a:pt x="2705" y="8971"/>
                    </a:lnTo>
                    <a:lnTo>
                      <a:pt x="3026" y="9006"/>
                    </a:lnTo>
                    <a:lnTo>
                      <a:pt x="3346" y="8971"/>
                    </a:lnTo>
                    <a:lnTo>
                      <a:pt x="3631" y="8935"/>
                    </a:lnTo>
                    <a:lnTo>
                      <a:pt x="3915" y="8864"/>
                    </a:lnTo>
                    <a:lnTo>
                      <a:pt x="4200" y="8757"/>
                    </a:lnTo>
                    <a:lnTo>
                      <a:pt x="4485" y="8615"/>
                    </a:lnTo>
                    <a:lnTo>
                      <a:pt x="4734" y="8472"/>
                    </a:lnTo>
                    <a:lnTo>
                      <a:pt x="4948" y="8294"/>
                    </a:lnTo>
                    <a:lnTo>
                      <a:pt x="5161" y="8116"/>
                    </a:lnTo>
                    <a:lnTo>
                      <a:pt x="5375" y="7903"/>
                    </a:lnTo>
                    <a:lnTo>
                      <a:pt x="5553" y="7654"/>
                    </a:lnTo>
                    <a:lnTo>
                      <a:pt x="5695" y="7404"/>
                    </a:lnTo>
                    <a:lnTo>
                      <a:pt x="5802" y="7155"/>
                    </a:lnTo>
                    <a:lnTo>
                      <a:pt x="5909" y="6870"/>
                    </a:lnTo>
                    <a:lnTo>
                      <a:pt x="5980" y="6586"/>
                    </a:lnTo>
                    <a:lnTo>
                      <a:pt x="6051" y="6265"/>
                    </a:lnTo>
                    <a:lnTo>
                      <a:pt x="6051" y="5981"/>
                    </a:lnTo>
                    <a:lnTo>
                      <a:pt x="6016" y="5376"/>
                    </a:lnTo>
                    <a:lnTo>
                      <a:pt x="5909" y="4770"/>
                    </a:lnTo>
                    <a:lnTo>
                      <a:pt x="5766" y="4237"/>
                    </a:lnTo>
                    <a:lnTo>
                      <a:pt x="5588" y="3667"/>
                    </a:lnTo>
                    <a:lnTo>
                      <a:pt x="5339" y="3169"/>
                    </a:lnTo>
                    <a:lnTo>
                      <a:pt x="5090" y="2670"/>
                    </a:lnTo>
                    <a:lnTo>
                      <a:pt x="4841" y="2208"/>
                    </a:lnTo>
                    <a:lnTo>
                      <a:pt x="4556" y="1781"/>
                    </a:lnTo>
                    <a:lnTo>
                      <a:pt x="3987" y="1033"/>
                    </a:lnTo>
                    <a:lnTo>
                      <a:pt x="3488" y="464"/>
                    </a:lnTo>
                    <a:lnTo>
                      <a:pt x="30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61" name="Google Shape;1061;p20"/>
            <p:cNvSpPr/>
            <p:nvPr/>
          </p:nvSpPr>
          <p:spPr>
            <a:xfrm>
              <a:off x="7780875" y="4634213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" name="Google Shape;1062;p20"/>
          <p:cNvGrpSpPr/>
          <p:nvPr/>
        </p:nvGrpSpPr>
        <p:grpSpPr>
          <a:xfrm>
            <a:off x="-60573" y="3480768"/>
            <a:ext cx="9462509" cy="1936363"/>
            <a:chOff x="-60573" y="3480768"/>
            <a:chExt cx="9462509" cy="1936363"/>
          </a:xfrm>
        </p:grpSpPr>
        <p:grpSp>
          <p:nvGrpSpPr>
            <p:cNvPr id="1063" name="Google Shape;1063;p20"/>
            <p:cNvGrpSpPr/>
            <p:nvPr/>
          </p:nvGrpSpPr>
          <p:grpSpPr>
            <a:xfrm rot="5400000">
              <a:off x="8395222" y="4410417"/>
              <a:ext cx="1416309" cy="597119"/>
              <a:chOff x="7367961" y="5155313"/>
              <a:chExt cx="937084" cy="395103"/>
            </a:xfrm>
          </p:grpSpPr>
          <p:sp>
            <p:nvSpPr>
              <p:cNvPr id="1064" name="Google Shape;1064;p20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20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20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20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20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20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20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20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20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20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20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20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20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20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20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20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20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20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20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20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20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20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20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20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20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20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20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20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20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20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20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20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6" name="Google Shape;1096;p20"/>
            <p:cNvGrpSpPr/>
            <p:nvPr/>
          </p:nvGrpSpPr>
          <p:grpSpPr>
            <a:xfrm rot="-5400000">
              <a:off x="-470168" y="3890363"/>
              <a:ext cx="1416309" cy="597119"/>
              <a:chOff x="7367961" y="5155313"/>
              <a:chExt cx="937084" cy="395103"/>
            </a:xfrm>
          </p:grpSpPr>
          <p:sp>
            <p:nvSpPr>
              <p:cNvPr id="1097" name="Google Shape;1097;p20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20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20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20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20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20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20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20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20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0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20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20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0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20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20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0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20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20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20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20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20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20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20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20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20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20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20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20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20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20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20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20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0" name="Google Shape;1130;p21"/>
          <p:cNvGrpSpPr/>
          <p:nvPr/>
        </p:nvGrpSpPr>
        <p:grpSpPr>
          <a:xfrm>
            <a:off x="-703072" y="-2618043"/>
            <a:ext cx="10546313" cy="5133649"/>
            <a:chOff x="-703072" y="-2618043"/>
            <a:chExt cx="10546313" cy="5133649"/>
          </a:xfrm>
        </p:grpSpPr>
        <p:sp>
          <p:nvSpPr>
            <p:cNvPr id="1131" name="Google Shape;1131;p21"/>
            <p:cNvSpPr/>
            <p:nvPr/>
          </p:nvSpPr>
          <p:spPr>
            <a:xfrm rot="-5400000">
              <a:off x="7352035" y="24400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1"/>
            <p:cNvSpPr/>
            <p:nvPr/>
          </p:nvSpPr>
          <p:spPr>
            <a:xfrm rot="5400000" flipH="1">
              <a:off x="-1777990" y="-1543125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21"/>
          <p:cNvGrpSpPr/>
          <p:nvPr/>
        </p:nvGrpSpPr>
        <p:grpSpPr>
          <a:xfrm>
            <a:off x="114297" y="114298"/>
            <a:ext cx="8783665" cy="3762027"/>
            <a:chOff x="114297" y="114298"/>
            <a:chExt cx="8783665" cy="3762027"/>
          </a:xfrm>
        </p:grpSpPr>
        <p:sp>
          <p:nvSpPr>
            <p:cNvPr id="1134" name="Google Shape;1134;p21"/>
            <p:cNvSpPr/>
            <p:nvPr/>
          </p:nvSpPr>
          <p:spPr>
            <a:xfrm>
              <a:off x="7900776" y="114298"/>
              <a:ext cx="209954" cy="209954"/>
            </a:xfrm>
            <a:custGeom>
              <a:avLst/>
              <a:gdLst/>
              <a:ahLst/>
              <a:cxnLst/>
              <a:rect l="l" t="t" r="r" b="b"/>
              <a:pathLst>
                <a:path w="4237" h="4237" extrusionOk="0">
                  <a:moveTo>
                    <a:pt x="2599" y="285"/>
                  </a:moveTo>
                  <a:lnTo>
                    <a:pt x="2599" y="1496"/>
                  </a:lnTo>
                  <a:lnTo>
                    <a:pt x="2599" y="1531"/>
                  </a:lnTo>
                  <a:lnTo>
                    <a:pt x="2635" y="1602"/>
                  </a:lnTo>
                  <a:lnTo>
                    <a:pt x="2670" y="1602"/>
                  </a:lnTo>
                  <a:lnTo>
                    <a:pt x="2741" y="1638"/>
                  </a:lnTo>
                  <a:lnTo>
                    <a:pt x="3952" y="1638"/>
                  </a:lnTo>
                  <a:lnTo>
                    <a:pt x="3952" y="2599"/>
                  </a:lnTo>
                  <a:lnTo>
                    <a:pt x="2670" y="2599"/>
                  </a:lnTo>
                  <a:lnTo>
                    <a:pt x="2635" y="2635"/>
                  </a:lnTo>
                  <a:lnTo>
                    <a:pt x="2599" y="2670"/>
                  </a:lnTo>
                  <a:lnTo>
                    <a:pt x="2599" y="2741"/>
                  </a:lnTo>
                  <a:lnTo>
                    <a:pt x="2599" y="3952"/>
                  </a:lnTo>
                  <a:lnTo>
                    <a:pt x="1638" y="3952"/>
                  </a:lnTo>
                  <a:lnTo>
                    <a:pt x="1638" y="2741"/>
                  </a:lnTo>
                  <a:lnTo>
                    <a:pt x="1602" y="2670"/>
                  </a:lnTo>
                  <a:lnTo>
                    <a:pt x="1602" y="2635"/>
                  </a:lnTo>
                  <a:lnTo>
                    <a:pt x="1531" y="2599"/>
                  </a:lnTo>
                  <a:lnTo>
                    <a:pt x="285" y="2599"/>
                  </a:lnTo>
                  <a:lnTo>
                    <a:pt x="285" y="1638"/>
                  </a:lnTo>
                  <a:lnTo>
                    <a:pt x="1496" y="1638"/>
                  </a:lnTo>
                  <a:lnTo>
                    <a:pt x="1531" y="1602"/>
                  </a:lnTo>
                  <a:lnTo>
                    <a:pt x="1602" y="1602"/>
                  </a:lnTo>
                  <a:lnTo>
                    <a:pt x="1602" y="1531"/>
                  </a:lnTo>
                  <a:lnTo>
                    <a:pt x="1638" y="1496"/>
                  </a:lnTo>
                  <a:lnTo>
                    <a:pt x="1638" y="285"/>
                  </a:lnTo>
                  <a:close/>
                  <a:moveTo>
                    <a:pt x="1425" y="1"/>
                  </a:moveTo>
                  <a:lnTo>
                    <a:pt x="1389" y="36"/>
                  </a:lnTo>
                  <a:lnTo>
                    <a:pt x="1353" y="72"/>
                  </a:lnTo>
                  <a:lnTo>
                    <a:pt x="1353" y="143"/>
                  </a:lnTo>
                  <a:lnTo>
                    <a:pt x="1353" y="1353"/>
                  </a:lnTo>
                  <a:lnTo>
                    <a:pt x="72" y="1353"/>
                  </a:lnTo>
                  <a:lnTo>
                    <a:pt x="36" y="1389"/>
                  </a:lnTo>
                  <a:lnTo>
                    <a:pt x="1" y="1424"/>
                  </a:lnTo>
                  <a:lnTo>
                    <a:pt x="1" y="1496"/>
                  </a:lnTo>
                  <a:lnTo>
                    <a:pt x="1" y="2741"/>
                  </a:lnTo>
                  <a:lnTo>
                    <a:pt x="1" y="2777"/>
                  </a:lnTo>
                  <a:lnTo>
                    <a:pt x="36" y="2848"/>
                  </a:lnTo>
                  <a:lnTo>
                    <a:pt x="72" y="2884"/>
                  </a:lnTo>
                  <a:lnTo>
                    <a:pt x="1353" y="2884"/>
                  </a:lnTo>
                  <a:lnTo>
                    <a:pt x="1353" y="4094"/>
                  </a:lnTo>
                  <a:lnTo>
                    <a:pt x="1353" y="4129"/>
                  </a:lnTo>
                  <a:lnTo>
                    <a:pt x="1389" y="4201"/>
                  </a:lnTo>
                  <a:lnTo>
                    <a:pt x="1425" y="4201"/>
                  </a:lnTo>
                  <a:lnTo>
                    <a:pt x="1496" y="4236"/>
                  </a:lnTo>
                  <a:lnTo>
                    <a:pt x="2741" y="4236"/>
                  </a:lnTo>
                  <a:lnTo>
                    <a:pt x="2777" y="4201"/>
                  </a:lnTo>
                  <a:lnTo>
                    <a:pt x="2848" y="4201"/>
                  </a:lnTo>
                  <a:lnTo>
                    <a:pt x="2884" y="4129"/>
                  </a:lnTo>
                  <a:lnTo>
                    <a:pt x="2884" y="4094"/>
                  </a:lnTo>
                  <a:lnTo>
                    <a:pt x="2884" y="2884"/>
                  </a:lnTo>
                  <a:lnTo>
                    <a:pt x="4130" y="2884"/>
                  </a:lnTo>
                  <a:lnTo>
                    <a:pt x="4201" y="2848"/>
                  </a:lnTo>
                  <a:lnTo>
                    <a:pt x="4201" y="2777"/>
                  </a:lnTo>
                  <a:lnTo>
                    <a:pt x="4236" y="2741"/>
                  </a:lnTo>
                  <a:lnTo>
                    <a:pt x="4236" y="1496"/>
                  </a:lnTo>
                  <a:lnTo>
                    <a:pt x="4201" y="1424"/>
                  </a:lnTo>
                  <a:lnTo>
                    <a:pt x="4201" y="1389"/>
                  </a:lnTo>
                  <a:lnTo>
                    <a:pt x="4130" y="1353"/>
                  </a:lnTo>
                  <a:lnTo>
                    <a:pt x="2884" y="1353"/>
                  </a:lnTo>
                  <a:lnTo>
                    <a:pt x="2884" y="143"/>
                  </a:lnTo>
                  <a:lnTo>
                    <a:pt x="2884" y="72"/>
                  </a:lnTo>
                  <a:lnTo>
                    <a:pt x="2848" y="36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1"/>
            <p:cNvSpPr/>
            <p:nvPr/>
          </p:nvSpPr>
          <p:spPr>
            <a:xfrm flipH="1">
              <a:off x="2062208" y="245296"/>
              <a:ext cx="467192" cy="294207"/>
            </a:xfrm>
            <a:custGeom>
              <a:avLst/>
              <a:gdLst/>
              <a:ahLst/>
              <a:cxnLst/>
              <a:rect l="l" t="t" r="r" b="b"/>
              <a:pathLst>
                <a:path w="6728" h="4237" extrusionOk="0">
                  <a:moveTo>
                    <a:pt x="3382" y="1"/>
                  </a:moveTo>
                  <a:lnTo>
                    <a:pt x="3310" y="37"/>
                  </a:lnTo>
                  <a:lnTo>
                    <a:pt x="3275" y="72"/>
                  </a:lnTo>
                  <a:lnTo>
                    <a:pt x="2492" y="2813"/>
                  </a:lnTo>
                  <a:lnTo>
                    <a:pt x="1780" y="1247"/>
                  </a:lnTo>
                  <a:lnTo>
                    <a:pt x="1744" y="1176"/>
                  </a:lnTo>
                  <a:lnTo>
                    <a:pt x="1637" y="1176"/>
                  </a:lnTo>
                  <a:lnTo>
                    <a:pt x="1602" y="1247"/>
                  </a:lnTo>
                  <a:lnTo>
                    <a:pt x="1210" y="2065"/>
                  </a:lnTo>
                  <a:lnTo>
                    <a:pt x="107" y="2065"/>
                  </a:lnTo>
                  <a:lnTo>
                    <a:pt x="36" y="2101"/>
                  </a:lnTo>
                  <a:lnTo>
                    <a:pt x="0" y="2172"/>
                  </a:lnTo>
                  <a:lnTo>
                    <a:pt x="36" y="2243"/>
                  </a:lnTo>
                  <a:lnTo>
                    <a:pt x="107" y="2279"/>
                  </a:lnTo>
                  <a:lnTo>
                    <a:pt x="1281" y="2279"/>
                  </a:lnTo>
                  <a:lnTo>
                    <a:pt x="1317" y="2243"/>
                  </a:lnTo>
                  <a:lnTo>
                    <a:pt x="1353" y="2208"/>
                  </a:lnTo>
                  <a:lnTo>
                    <a:pt x="1673" y="1531"/>
                  </a:lnTo>
                  <a:lnTo>
                    <a:pt x="2385" y="3204"/>
                  </a:lnTo>
                  <a:lnTo>
                    <a:pt x="2456" y="3240"/>
                  </a:lnTo>
                  <a:lnTo>
                    <a:pt x="2563" y="3240"/>
                  </a:lnTo>
                  <a:lnTo>
                    <a:pt x="2598" y="3169"/>
                  </a:lnTo>
                  <a:lnTo>
                    <a:pt x="3382" y="535"/>
                  </a:lnTo>
                  <a:lnTo>
                    <a:pt x="4378" y="4165"/>
                  </a:lnTo>
                  <a:lnTo>
                    <a:pt x="4414" y="4201"/>
                  </a:lnTo>
                  <a:lnTo>
                    <a:pt x="4449" y="4237"/>
                  </a:lnTo>
                  <a:lnTo>
                    <a:pt x="4485" y="4237"/>
                  </a:lnTo>
                  <a:lnTo>
                    <a:pt x="4521" y="4201"/>
                  </a:lnTo>
                  <a:lnTo>
                    <a:pt x="4556" y="4165"/>
                  </a:lnTo>
                  <a:lnTo>
                    <a:pt x="5054" y="2243"/>
                  </a:lnTo>
                  <a:lnTo>
                    <a:pt x="6621" y="2243"/>
                  </a:lnTo>
                  <a:lnTo>
                    <a:pt x="6692" y="2208"/>
                  </a:lnTo>
                  <a:lnTo>
                    <a:pt x="6727" y="2137"/>
                  </a:lnTo>
                  <a:lnTo>
                    <a:pt x="6692" y="2030"/>
                  </a:lnTo>
                  <a:lnTo>
                    <a:pt x="4912" y="2030"/>
                  </a:lnTo>
                  <a:lnTo>
                    <a:pt x="4876" y="2101"/>
                  </a:lnTo>
                  <a:lnTo>
                    <a:pt x="4449" y="3703"/>
                  </a:lnTo>
                  <a:lnTo>
                    <a:pt x="3488" y="72"/>
                  </a:lnTo>
                  <a:lnTo>
                    <a:pt x="3453" y="37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1"/>
            <p:cNvSpPr/>
            <p:nvPr/>
          </p:nvSpPr>
          <p:spPr>
            <a:xfrm>
              <a:off x="525850" y="2366075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7" name="Google Shape;1137;p21"/>
            <p:cNvGrpSpPr/>
            <p:nvPr/>
          </p:nvGrpSpPr>
          <p:grpSpPr>
            <a:xfrm>
              <a:off x="8430763" y="3408250"/>
              <a:ext cx="467200" cy="468075"/>
              <a:chOff x="4036413" y="3603425"/>
              <a:chExt cx="467200" cy="468075"/>
            </a:xfrm>
          </p:grpSpPr>
          <p:sp>
            <p:nvSpPr>
              <p:cNvPr id="1138" name="Google Shape;1138;p21"/>
              <p:cNvSpPr/>
              <p:nvPr/>
            </p:nvSpPr>
            <p:spPr>
              <a:xfrm>
                <a:off x="4036413" y="3603425"/>
                <a:ext cx="467200" cy="468075"/>
              </a:xfrm>
              <a:custGeom>
                <a:avLst/>
                <a:gdLst/>
                <a:ahLst/>
                <a:cxnLst/>
                <a:rect l="l" t="t" r="r" b="b"/>
                <a:pathLst>
                  <a:path w="18688" h="18723" extrusionOk="0">
                    <a:moveTo>
                      <a:pt x="4094" y="0"/>
                    </a:moveTo>
                    <a:lnTo>
                      <a:pt x="3667" y="36"/>
                    </a:lnTo>
                    <a:lnTo>
                      <a:pt x="3275" y="107"/>
                    </a:lnTo>
                    <a:lnTo>
                      <a:pt x="2884" y="178"/>
                    </a:lnTo>
                    <a:lnTo>
                      <a:pt x="2492" y="321"/>
                    </a:lnTo>
                    <a:lnTo>
                      <a:pt x="2136" y="499"/>
                    </a:lnTo>
                    <a:lnTo>
                      <a:pt x="1816" y="712"/>
                    </a:lnTo>
                    <a:lnTo>
                      <a:pt x="1495" y="961"/>
                    </a:lnTo>
                    <a:lnTo>
                      <a:pt x="1211" y="1211"/>
                    </a:lnTo>
                    <a:lnTo>
                      <a:pt x="926" y="1495"/>
                    </a:lnTo>
                    <a:lnTo>
                      <a:pt x="712" y="1816"/>
                    </a:lnTo>
                    <a:lnTo>
                      <a:pt x="499" y="2172"/>
                    </a:lnTo>
                    <a:lnTo>
                      <a:pt x="321" y="2528"/>
                    </a:lnTo>
                    <a:lnTo>
                      <a:pt x="178" y="2884"/>
                    </a:lnTo>
                    <a:lnTo>
                      <a:pt x="72" y="3275"/>
                    </a:lnTo>
                    <a:lnTo>
                      <a:pt x="36" y="3702"/>
                    </a:lnTo>
                    <a:lnTo>
                      <a:pt x="0" y="4094"/>
                    </a:lnTo>
                    <a:lnTo>
                      <a:pt x="0" y="14630"/>
                    </a:lnTo>
                    <a:lnTo>
                      <a:pt x="36" y="15057"/>
                    </a:lnTo>
                    <a:lnTo>
                      <a:pt x="72" y="15448"/>
                    </a:lnTo>
                    <a:lnTo>
                      <a:pt x="178" y="15840"/>
                    </a:lnTo>
                    <a:lnTo>
                      <a:pt x="321" y="16231"/>
                    </a:lnTo>
                    <a:lnTo>
                      <a:pt x="499" y="16587"/>
                    </a:lnTo>
                    <a:lnTo>
                      <a:pt x="712" y="16908"/>
                    </a:lnTo>
                    <a:lnTo>
                      <a:pt x="926" y="17228"/>
                    </a:lnTo>
                    <a:lnTo>
                      <a:pt x="1211" y="17513"/>
                    </a:lnTo>
                    <a:lnTo>
                      <a:pt x="1495" y="17798"/>
                    </a:lnTo>
                    <a:lnTo>
                      <a:pt x="1816" y="18011"/>
                    </a:lnTo>
                    <a:lnTo>
                      <a:pt x="2136" y="18225"/>
                    </a:lnTo>
                    <a:lnTo>
                      <a:pt x="2492" y="18403"/>
                    </a:lnTo>
                    <a:lnTo>
                      <a:pt x="2884" y="18545"/>
                    </a:lnTo>
                    <a:lnTo>
                      <a:pt x="3275" y="18616"/>
                    </a:lnTo>
                    <a:lnTo>
                      <a:pt x="3667" y="18687"/>
                    </a:lnTo>
                    <a:lnTo>
                      <a:pt x="4094" y="18723"/>
                    </a:lnTo>
                    <a:lnTo>
                      <a:pt x="14594" y="18723"/>
                    </a:lnTo>
                    <a:lnTo>
                      <a:pt x="15021" y="18687"/>
                    </a:lnTo>
                    <a:lnTo>
                      <a:pt x="15448" y="18616"/>
                    </a:lnTo>
                    <a:lnTo>
                      <a:pt x="15840" y="18545"/>
                    </a:lnTo>
                    <a:lnTo>
                      <a:pt x="16196" y="18403"/>
                    </a:lnTo>
                    <a:lnTo>
                      <a:pt x="16552" y="18225"/>
                    </a:lnTo>
                    <a:lnTo>
                      <a:pt x="16908" y="18011"/>
                    </a:lnTo>
                    <a:lnTo>
                      <a:pt x="17228" y="17798"/>
                    </a:lnTo>
                    <a:lnTo>
                      <a:pt x="17513" y="17513"/>
                    </a:lnTo>
                    <a:lnTo>
                      <a:pt x="17762" y="17228"/>
                    </a:lnTo>
                    <a:lnTo>
                      <a:pt x="18011" y="16908"/>
                    </a:lnTo>
                    <a:lnTo>
                      <a:pt x="18225" y="16587"/>
                    </a:lnTo>
                    <a:lnTo>
                      <a:pt x="18367" y="16231"/>
                    </a:lnTo>
                    <a:lnTo>
                      <a:pt x="18509" y="15840"/>
                    </a:lnTo>
                    <a:lnTo>
                      <a:pt x="18616" y="15448"/>
                    </a:lnTo>
                    <a:lnTo>
                      <a:pt x="18687" y="15057"/>
                    </a:lnTo>
                    <a:lnTo>
                      <a:pt x="18687" y="14630"/>
                    </a:lnTo>
                    <a:lnTo>
                      <a:pt x="18687" y="4094"/>
                    </a:lnTo>
                    <a:lnTo>
                      <a:pt x="18687" y="3702"/>
                    </a:lnTo>
                    <a:lnTo>
                      <a:pt x="18616" y="3275"/>
                    </a:lnTo>
                    <a:lnTo>
                      <a:pt x="18509" y="2884"/>
                    </a:lnTo>
                    <a:lnTo>
                      <a:pt x="18367" y="2528"/>
                    </a:lnTo>
                    <a:lnTo>
                      <a:pt x="18225" y="2172"/>
                    </a:lnTo>
                    <a:lnTo>
                      <a:pt x="18011" y="1816"/>
                    </a:lnTo>
                    <a:lnTo>
                      <a:pt x="17762" y="1495"/>
                    </a:lnTo>
                    <a:lnTo>
                      <a:pt x="17513" y="1211"/>
                    </a:lnTo>
                    <a:lnTo>
                      <a:pt x="17228" y="961"/>
                    </a:lnTo>
                    <a:lnTo>
                      <a:pt x="16908" y="712"/>
                    </a:lnTo>
                    <a:lnTo>
                      <a:pt x="16552" y="499"/>
                    </a:lnTo>
                    <a:lnTo>
                      <a:pt x="16196" y="321"/>
                    </a:lnTo>
                    <a:lnTo>
                      <a:pt x="15840" y="178"/>
                    </a:lnTo>
                    <a:lnTo>
                      <a:pt x="15448" y="107"/>
                    </a:lnTo>
                    <a:lnTo>
                      <a:pt x="15021" y="36"/>
                    </a:lnTo>
                    <a:lnTo>
                      <a:pt x="145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21"/>
              <p:cNvSpPr/>
              <p:nvPr/>
            </p:nvSpPr>
            <p:spPr>
              <a:xfrm>
                <a:off x="4126288" y="3728900"/>
                <a:ext cx="288325" cy="249175"/>
              </a:xfrm>
              <a:custGeom>
                <a:avLst/>
                <a:gdLst/>
                <a:ahLst/>
                <a:cxnLst/>
                <a:rect l="l" t="t" r="r" b="b"/>
                <a:pathLst>
                  <a:path w="11533" h="9967" extrusionOk="0">
                    <a:moveTo>
                      <a:pt x="2812" y="0"/>
                    </a:moveTo>
                    <a:lnTo>
                      <a:pt x="2421" y="36"/>
                    </a:lnTo>
                    <a:lnTo>
                      <a:pt x="2029" y="143"/>
                    </a:lnTo>
                    <a:lnTo>
                      <a:pt x="1638" y="321"/>
                    </a:lnTo>
                    <a:lnTo>
                      <a:pt x="1317" y="499"/>
                    </a:lnTo>
                    <a:lnTo>
                      <a:pt x="1033" y="748"/>
                    </a:lnTo>
                    <a:lnTo>
                      <a:pt x="748" y="1032"/>
                    </a:lnTo>
                    <a:lnTo>
                      <a:pt x="534" y="1353"/>
                    </a:lnTo>
                    <a:lnTo>
                      <a:pt x="321" y="1709"/>
                    </a:lnTo>
                    <a:lnTo>
                      <a:pt x="178" y="2100"/>
                    </a:lnTo>
                    <a:lnTo>
                      <a:pt x="72" y="2492"/>
                    </a:lnTo>
                    <a:lnTo>
                      <a:pt x="0" y="2919"/>
                    </a:lnTo>
                    <a:lnTo>
                      <a:pt x="0" y="3382"/>
                    </a:lnTo>
                    <a:lnTo>
                      <a:pt x="0" y="3844"/>
                    </a:lnTo>
                    <a:lnTo>
                      <a:pt x="107" y="4343"/>
                    </a:lnTo>
                    <a:lnTo>
                      <a:pt x="214" y="4841"/>
                    </a:lnTo>
                    <a:lnTo>
                      <a:pt x="428" y="5339"/>
                    </a:lnTo>
                    <a:lnTo>
                      <a:pt x="677" y="5838"/>
                    </a:lnTo>
                    <a:lnTo>
                      <a:pt x="962" y="6336"/>
                    </a:lnTo>
                    <a:lnTo>
                      <a:pt x="1317" y="6834"/>
                    </a:lnTo>
                    <a:lnTo>
                      <a:pt x="1745" y="7333"/>
                    </a:lnTo>
                    <a:lnTo>
                      <a:pt x="2243" y="7831"/>
                    </a:lnTo>
                    <a:lnTo>
                      <a:pt x="2812" y="8294"/>
                    </a:lnTo>
                    <a:lnTo>
                      <a:pt x="3453" y="8721"/>
                    </a:lnTo>
                    <a:lnTo>
                      <a:pt x="4129" y="9183"/>
                    </a:lnTo>
                    <a:lnTo>
                      <a:pt x="4912" y="9575"/>
                    </a:lnTo>
                    <a:lnTo>
                      <a:pt x="5767" y="9967"/>
                    </a:lnTo>
                    <a:lnTo>
                      <a:pt x="6621" y="9575"/>
                    </a:lnTo>
                    <a:lnTo>
                      <a:pt x="7368" y="9183"/>
                    </a:lnTo>
                    <a:lnTo>
                      <a:pt x="8080" y="8721"/>
                    </a:lnTo>
                    <a:lnTo>
                      <a:pt x="8721" y="8294"/>
                    </a:lnTo>
                    <a:lnTo>
                      <a:pt x="9255" y="7831"/>
                    </a:lnTo>
                    <a:lnTo>
                      <a:pt x="9753" y="7333"/>
                    </a:lnTo>
                    <a:lnTo>
                      <a:pt x="10180" y="6834"/>
                    </a:lnTo>
                    <a:lnTo>
                      <a:pt x="10536" y="6336"/>
                    </a:lnTo>
                    <a:lnTo>
                      <a:pt x="10857" y="5838"/>
                    </a:lnTo>
                    <a:lnTo>
                      <a:pt x="11106" y="5339"/>
                    </a:lnTo>
                    <a:lnTo>
                      <a:pt x="11284" y="4841"/>
                    </a:lnTo>
                    <a:lnTo>
                      <a:pt x="11426" y="4343"/>
                    </a:lnTo>
                    <a:lnTo>
                      <a:pt x="11497" y="3844"/>
                    </a:lnTo>
                    <a:lnTo>
                      <a:pt x="11533" y="3382"/>
                    </a:lnTo>
                    <a:lnTo>
                      <a:pt x="11497" y="2919"/>
                    </a:lnTo>
                    <a:lnTo>
                      <a:pt x="11462" y="2492"/>
                    </a:lnTo>
                    <a:lnTo>
                      <a:pt x="11319" y="2100"/>
                    </a:lnTo>
                    <a:lnTo>
                      <a:pt x="11177" y="1709"/>
                    </a:lnTo>
                    <a:lnTo>
                      <a:pt x="10999" y="1353"/>
                    </a:lnTo>
                    <a:lnTo>
                      <a:pt x="10750" y="1032"/>
                    </a:lnTo>
                    <a:lnTo>
                      <a:pt x="10501" y="748"/>
                    </a:lnTo>
                    <a:lnTo>
                      <a:pt x="10180" y="499"/>
                    </a:lnTo>
                    <a:lnTo>
                      <a:pt x="9860" y="321"/>
                    </a:lnTo>
                    <a:lnTo>
                      <a:pt x="9504" y="143"/>
                    </a:lnTo>
                    <a:lnTo>
                      <a:pt x="9113" y="36"/>
                    </a:lnTo>
                    <a:lnTo>
                      <a:pt x="8685" y="0"/>
                    </a:lnTo>
                    <a:lnTo>
                      <a:pt x="8258" y="36"/>
                    </a:lnTo>
                    <a:lnTo>
                      <a:pt x="7796" y="107"/>
                    </a:lnTo>
                    <a:lnTo>
                      <a:pt x="7297" y="214"/>
                    </a:lnTo>
                    <a:lnTo>
                      <a:pt x="6799" y="427"/>
                    </a:lnTo>
                    <a:lnTo>
                      <a:pt x="6301" y="712"/>
                    </a:lnTo>
                    <a:lnTo>
                      <a:pt x="5767" y="1068"/>
                    </a:lnTo>
                    <a:lnTo>
                      <a:pt x="5233" y="712"/>
                    </a:lnTo>
                    <a:lnTo>
                      <a:pt x="4699" y="427"/>
                    </a:lnTo>
                    <a:lnTo>
                      <a:pt x="4201" y="214"/>
                    </a:lnTo>
                    <a:lnTo>
                      <a:pt x="3738" y="107"/>
                    </a:lnTo>
                    <a:lnTo>
                      <a:pt x="3275" y="36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0" name="Google Shape;1140;p21"/>
            <p:cNvGrpSpPr/>
            <p:nvPr/>
          </p:nvGrpSpPr>
          <p:grpSpPr>
            <a:xfrm flipH="1">
              <a:off x="1260850" y="114515"/>
              <a:ext cx="355949" cy="355949"/>
              <a:chOff x="616127" y="3955825"/>
              <a:chExt cx="256300" cy="256300"/>
            </a:xfrm>
          </p:grpSpPr>
          <p:sp>
            <p:nvSpPr>
              <p:cNvPr id="1141" name="Google Shape;1141;p21"/>
              <p:cNvSpPr/>
              <p:nvPr/>
            </p:nvSpPr>
            <p:spPr>
              <a:xfrm>
                <a:off x="616127" y="3955825"/>
                <a:ext cx="256300" cy="256300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1994" y="0"/>
                    </a:moveTo>
                    <a:lnTo>
                      <a:pt x="1780" y="36"/>
                    </a:lnTo>
                    <a:lnTo>
                      <a:pt x="1567" y="71"/>
                    </a:lnTo>
                    <a:lnTo>
                      <a:pt x="1353" y="178"/>
                    </a:lnTo>
                    <a:lnTo>
                      <a:pt x="997" y="356"/>
                    </a:lnTo>
                    <a:lnTo>
                      <a:pt x="641" y="641"/>
                    </a:lnTo>
                    <a:lnTo>
                      <a:pt x="392" y="961"/>
                    </a:lnTo>
                    <a:lnTo>
                      <a:pt x="178" y="1353"/>
                    </a:lnTo>
                    <a:lnTo>
                      <a:pt x="107" y="1566"/>
                    </a:lnTo>
                    <a:lnTo>
                      <a:pt x="36" y="1780"/>
                    </a:lnTo>
                    <a:lnTo>
                      <a:pt x="0" y="1993"/>
                    </a:lnTo>
                    <a:lnTo>
                      <a:pt x="0" y="2243"/>
                    </a:lnTo>
                    <a:lnTo>
                      <a:pt x="0" y="8009"/>
                    </a:lnTo>
                    <a:lnTo>
                      <a:pt x="0" y="8222"/>
                    </a:lnTo>
                    <a:lnTo>
                      <a:pt x="36" y="8436"/>
                    </a:lnTo>
                    <a:lnTo>
                      <a:pt x="107" y="8685"/>
                    </a:lnTo>
                    <a:lnTo>
                      <a:pt x="178" y="8863"/>
                    </a:lnTo>
                    <a:lnTo>
                      <a:pt x="392" y="9255"/>
                    </a:lnTo>
                    <a:lnTo>
                      <a:pt x="641" y="9575"/>
                    </a:lnTo>
                    <a:lnTo>
                      <a:pt x="997" y="9860"/>
                    </a:lnTo>
                    <a:lnTo>
                      <a:pt x="1353" y="10073"/>
                    </a:lnTo>
                    <a:lnTo>
                      <a:pt x="1567" y="10144"/>
                    </a:lnTo>
                    <a:lnTo>
                      <a:pt x="1780" y="10216"/>
                    </a:lnTo>
                    <a:lnTo>
                      <a:pt x="1994" y="10251"/>
                    </a:lnTo>
                    <a:lnTo>
                      <a:pt x="8223" y="10251"/>
                    </a:lnTo>
                    <a:lnTo>
                      <a:pt x="8472" y="10216"/>
                    </a:lnTo>
                    <a:lnTo>
                      <a:pt x="8685" y="10144"/>
                    </a:lnTo>
                    <a:lnTo>
                      <a:pt x="8863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60" y="9255"/>
                    </a:lnTo>
                    <a:lnTo>
                      <a:pt x="10074" y="8863"/>
                    </a:lnTo>
                    <a:lnTo>
                      <a:pt x="10145" y="8685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60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63" y="178"/>
                    </a:lnTo>
                    <a:lnTo>
                      <a:pt x="8685" y="71"/>
                    </a:lnTo>
                    <a:lnTo>
                      <a:pt x="8472" y="36"/>
                    </a:lnTo>
                    <a:lnTo>
                      <a:pt x="82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21"/>
              <p:cNvSpPr/>
              <p:nvPr/>
            </p:nvSpPr>
            <p:spPr>
              <a:xfrm>
                <a:off x="681077" y="4020775"/>
                <a:ext cx="125500" cy="125500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5020" extrusionOk="0">
                    <a:moveTo>
                      <a:pt x="1709" y="0"/>
                    </a:moveTo>
                    <a:lnTo>
                      <a:pt x="1709" y="1709"/>
                    </a:lnTo>
                    <a:lnTo>
                      <a:pt x="1" y="1709"/>
                    </a:lnTo>
                    <a:lnTo>
                      <a:pt x="1" y="3311"/>
                    </a:lnTo>
                    <a:lnTo>
                      <a:pt x="1709" y="3311"/>
                    </a:lnTo>
                    <a:lnTo>
                      <a:pt x="1709" y="5019"/>
                    </a:lnTo>
                    <a:lnTo>
                      <a:pt x="3311" y="5019"/>
                    </a:lnTo>
                    <a:lnTo>
                      <a:pt x="3311" y="3311"/>
                    </a:lnTo>
                    <a:lnTo>
                      <a:pt x="5020" y="3311"/>
                    </a:lnTo>
                    <a:lnTo>
                      <a:pt x="5020" y="1709"/>
                    </a:lnTo>
                    <a:lnTo>
                      <a:pt x="3311" y="1709"/>
                    </a:lnTo>
                    <a:lnTo>
                      <a:pt x="3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3" name="Google Shape;1143;p21"/>
            <p:cNvGrpSpPr/>
            <p:nvPr/>
          </p:nvGrpSpPr>
          <p:grpSpPr>
            <a:xfrm>
              <a:off x="114297" y="1810183"/>
              <a:ext cx="355989" cy="355989"/>
              <a:chOff x="296746" y="611364"/>
              <a:chExt cx="416411" cy="416411"/>
            </a:xfrm>
          </p:grpSpPr>
          <p:sp>
            <p:nvSpPr>
              <p:cNvPr id="1144" name="Google Shape;1144;p21"/>
              <p:cNvSpPr/>
              <p:nvPr/>
            </p:nvSpPr>
            <p:spPr>
              <a:xfrm>
                <a:off x="296746" y="611364"/>
                <a:ext cx="416411" cy="416411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2030" y="0"/>
                    </a:moveTo>
                    <a:lnTo>
                      <a:pt x="1781" y="36"/>
                    </a:lnTo>
                    <a:lnTo>
                      <a:pt x="1567" y="71"/>
                    </a:lnTo>
                    <a:lnTo>
                      <a:pt x="1389" y="178"/>
                    </a:lnTo>
                    <a:lnTo>
                      <a:pt x="998" y="356"/>
                    </a:lnTo>
                    <a:lnTo>
                      <a:pt x="677" y="641"/>
                    </a:lnTo>
                    <a:lnTo>
                      <a:pt x="392" y="961"/>
                    </a:lnTo>
                    <a:lnTo>
                      <a:pt x="179" y="1353"/>
                    </a:lnTo>
                    <a:lnTo>
                      <a:pt x="108" y="1566"/>
                    </a:lnTo>
                    <a:lnTo>
                      <a:pt x="36" y="1780"/>
                    </a:lnTo>
                    <a:lnTo>
                      <a:pt x="1" y="1993"/>
                    </a:lnTo>
                    <a:lnTo>
                      <a:pt x="1" y="2243"/>
                    </a:lnTo>
                    <a:lnTo>
                      <a:pt x="1" y="8009"/>
                    </a:lnTo>
                    <a:lnTo>
                      <a:pt x="1" y="8222"/>
                    </a:lnTo>
                    <a:lnTo>
                      <a:pt x="36" y="8436"/>
                    </a:lnTo>
                    <a:lnTo>
                      <a:pt x="108" y="8650"/>
                    </a:lnTo>
                    <a:lnTo>
                      <a:pt x="179" y="8863"/>
                    </a:lnTo>
                    <a:lnTo>
                      <a:pt x="392" y="9255"/>
                    </a:lnTo>
                    <a:lnTo>
                      <a:pt x="677" y="9575"/>
                    </a:lnTo>
                    <a:lnTo>
                      <a:pt x="998" y="9860"/>
                    </a:lnTo>
                    <a:lnTo>
                      <a:pt x="1389" y="10073"/>
                    </a:lnTo>
                    <a:lnTo>
                      <a:pt x="1567" y="10144"/>
                    </a:lnTo>
                    <a:lnTo>
                      <a:pt x="1781" y="10216"/>
                    </a:lnTo>
                    <a:lnTo>
                      <a:pt x="2030" y="10216"/>
                    </a:lnTo>
                    <a:lnTo>
                      <a:pt x="2243" y="10251"/>
                    </a:lnTo>
                    <a:lnTo>
                      <a:pt x="8010" y="10251"/>
                    </a:lnTo>
                    <a:lnTo>
                      <a:pt x="8259" y="10216"/>
                    </a:lnTo>
                    <a:lnTo>
                      <a:pt x="8472" y="10216"/>
                    </a:lnTo>
                    <a:lnTo>
                      <a:pt x="8686" y="10144"/>
                    </a:lnTo>
                    <a:lnTo>
                      <a:pt x="8899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96" y="9255"/>
                    </a:lnTo>
                    <a:lnTo>
                      <a:pt x="10074" y="8863"/>
                    </a:lnTo>
                    <a:lnTo>
                      <a:pt x="10145" y="8650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96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99" y="178"/>
                    </a:lnTo>
                    <a:lnTo>
                      <a:pt x="8686" y="71"/>
                    </a:lnTo>
                    <a:lnTo>
                      <a:pt x="8472" y="36"/>
                    </a:lnTo>
                    <a:lnTo>
                      <a:pt x="82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21"/>
              <p:cNvSpPr/>
              <p:nvPr/>
            </p:nvSpPr>
            <p:spPr>
              <a:xfrm>
                <a:off x="296746" y="653280"/>
                <a:ext cx="416411" cy="33834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8330" extrusionOk="0">
                    <a:moveTo>
                      <a:pt x="5803" y="0"/>
                    </a:moveTo>
                    <a:lnTo>
                      <a:pt x="4308" y="5695"/>
                    </a:lnTo>
                    <a:lnTo>
                      <a:pt x="3133" y="1887"/>
                    </a:lnTo>
                    <a:lnTo>
                      <a:pt x="2101" y="4236"/>
                    </a:lnTo>
                    <a:lnTo>
                      <a:pt x="1" y="4236"/>
                    </a:lnTo>
                    <a:lnTo>
                      <a:pt x="1" y="4877"/>
                    </a:lnTo>
                    <a:lnTo>
                      <a:pt x="2528" y="4877"/>
                    </a:lnTo>
                    <a:lnTo>
                      <a:pt x="3026" y="3738"/>
                    </a:lnTo>
                    <a:lnTo>
                      <a:pt x="4379" y="8045"/>
                    </a:lnTo>
                    <a:lnTo>
                      <a:pt x="5767" y="2741"/>
                    </a:lnTo>
                    <a:lnTo>
                      <a:pt x="7120" y="8329"/>
                    </a:lnTo>
                    <a:lnTo>
                      <a:pt x="8294" y="4414"/>
                    </a:lnTo>
                    <a:lnTo>
                      <a:pt x="10252" y="4414"/>
                    </a:lnTo>
                    <a:lnTo>
                      <a:pt x="10252" y="3738"/>
                    </a:lnTo>
                    <a:lnTo>
                      <a:pt x="7832" y="3738"/>
                    </a:lnTo>
                    <a:lnTo>
                      <a:pt x="7191" y="5838"/>
                    </a:lnTo>
                    <a:lnTo>
                      <a:pt x="58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6" name="Google Shape;1146;p21"/>
            <p:cNvGrpSpPr/>
            <p:nvPr/>
          </p:nvGrpSpPr>
          <p:grpSpPr>
            <a:xfrm>
              <a:off x="357249" y="1147313"/>
              <a:ext cx="355973" cy="355079"/>
              <a:chOff x="3185850" y="4486173"/>
              <a:chExt cx="565216" cy="563886"/>
            </a:xfrm>
          </p:grpSpPr>
          <p:sp>
            <p:nvSpPr>
              <p:cNvPr id="1147" name="Google Shape;1147;p21"/>
              <p:cNvSpPr/>
              <p:nvPr/>
            </p:nvSpPr>
            <p:spPr>
              <a:xfrm>
                <a:off x="3185850" y="4486173"/>
                <a:ext cx="565216" cy="563886"/>
              </a:xfrm>
              <a:custGeom>
                <a:avLst/>
                <a:gdLst/>
                <a:ahLst/>
                <a:cxnLst/>
                <a:rect l="l" t="t" r="r" b="b"/>
                <a:pathLst>
                  <a:path w="14879" h="14844" extrusionOk="0">
                    <a:moveTo>
                      <a:pt x="2919" y="0"/>
                    </a:moveTo>
                    <a:lnTo>
                      <a:pt x="2599" y="72"/>
                    </a:lnTo>
                    <a:lnTo>
                      <a:pt x="2314" y="143"/>
                    </a:lnTo>
                    <a:lnTo>
                      <a:pt x="1994" y="250"/>
                    </a:lnTo>
                    <a:lnTo>
                      <a:pt x="1709" y="392"/>
                    </a:lnTo>
                    <a:lnTo>
                      <a:pt x="1460" y="570"/>
                    </a:lnTo>
                    <a:lnTo>
                      <a:pt x="1211" y="748"/>
                    </a:lnTo>
                    <a:lnTo>
                      <a:pt x="961" y="961"/>
                    </a:lnTo>
                    <a:lnTo>
                      <a:pt x="748" y="1175"/>
                    </a:lnTo>
                    <a:lnTo>
                      <a:pt x="570" y="1424"/>
                    </a:lnTo>
                    <a:lnTo>
                      <a:pt x="392" y="1709"/>
                    </a:lnTo>
                    <a:lnTo>
                      <a:pt x="285" y="1994"/>
                    </a:lnTo>
                    <a:lnTo>
                      <a:pt x="178" y="2278"/>
                    </a:lnTo>
                    <a:lnTo>
                      <a:pt x="72" y="2599"/>
                    </a:lnTo>
                    <a:lnTo>
                      <a:pt x="36" y="2919"/>
                    </a:lnTo>
                    <a:lnTo>
                      <a:pt x="0" y="3239"/>
                    </a:lnTo>
                    <a:lnTo>
                      <a:pt x="0" y="11604"/>
                    </a:lnTo>
                    <a:lnTo>
                      <a:pt x="36" y="11924"/>
                    </a:lnTo>
                    <a:lnTo>
                      <a:pt x="72" y="12245"/>
                    </a:lnTo>
                    <a:lnTo>
                      <a:pt x="178" y="12565"/>
                    </a:lnTo>
                    <a:lnTo>
                      <a:pt x="285" y="12885"/>
                    </a:lnTo>
                    <a:lnTo>
                      <a:pt x="392" y="13170"/>
                    </a:lnTo>
                    <a:lnTo>
                      <a:pt x="570" y="13419"/>
                    </a:lnTo>
                    <a:lnTo>
                      <a:pt x="748" y="13669"/>
                    </a:lnTo>
                    <a:lnTo>
                      <a:pt x="961" y="13918"/>
                    </a:lnTo>
                    <a:lnTo>
                      <a:pt x="1211" y="14131"/>
                    </a:lnTo>
                    <a:lnTo>
                      <a:pt x="1460" y="14309"/>
                    </a:lnTo>
                    <a:lnTo>
                      <a:pt x="1709" y="14452"/>
                    </a:lnTo>
                    <a:lnTo>
                      <a:pt x="1994" y="14594"/>
                    </a:lnTo>
                    <a:lnTo>
                      <a:pt x="2314" y="14701"/>
                    </a:lnTo>
                    <a:lnTo>
                      <a:pt x="2599" y="14808"/>
                    </a:lnTo>
                    <a:lnTo>
                      <a:pt x="2919" y="14843"/>
                    </a:lnTo>
                    <a:lnTo>
                      <a:pt x="11960" y="14843"/>
                    </a:lnTo>
                    <a:lnTo>
                      <a:pt x="12280" y="14808"/>
                    </a:lnTo>
                    <a:lnTo>
                      <a:pt x="12601" y="14701"/>
                    </a:lnTo>
                    <a:lnTo>
                      <a:pt x="12886" y="14594"/>
                    </a:lnTo>
                    <a:lnTo>
                      <a:pt x="13170" y="14452"/>
                    </a:lnTo>
                    <a:lnTo>
                      <a:pt x="13455" y="14309"/>
                    </a:lnTo>
                    <a:lnTo>
                      <a:pt x="13704" y="14131"/>
                    </a:lnTo>
                    <a:lnTo>
                      <a:pt x="13918" y="13918"/>
                    </a:lnTo>
                    <a:lnTo>
                      <a:pt x="14131" y="13669"/>
                    </a:lnTo>
                    <a:lnTo>
                      <a:pt x="14309" y="13419"/>
                    </a:lnTo>
                    <a:lnTo>
                      <a:pt x="14487" y="13170"/>
                    </a:lnTo>
                    <a:lnTo>
                      <a:pt x="14630" y="12885"/>
                    </a:lnTo>
                    <a:lnTo>
                      <a:pt x="14736" y="12565"/>
                    </a:lnTo>
                    <a:lnTo>
                      <a:pt x="14808" y="12245"/>
                    </a:lnTo>
                    <a:lnTo>
                      <a:pt x="14843" y="11924"/>
                    </a:lnTo>
                    <a:lnTo>
                      <a:pt x="14879" y="11604"/>
                    </a:lnTo>
                    <a:lnTo>
                      <a:pt x="14879" y="3239"/>
                    </a:lnTo>
                    <a:lnTo>
                      <a:pt x="14843" y="2919"/>
                    </a:lnTo>
                    <a:lnTo>
                      <a:pt x="14808" y="2599"/>
                    </a:lnTo>
                    <a:lnTo>
                      <a:pt x="14736" y="2278"/>
                    </a:lnTo>
                    <a:lnTo>
                      <a:pt x="14630" y="1994"/>
                    </a:lnTo>
                    <a:lnTo>
                      <a:pt x="14487" y="1709"/>
                    </a:lnTo>
                    <a:lnTo>
                      <a:pt x="14309" y="1424"/>
                    </a:lnTo>
                    <a:lnTo>
                      <a:pt x="14131" y="1175"/>
                    </a:lnTo>
                    <a:lnTo>
                      <a:pt x="13918" y="961"/>
                    </a:lnTo>
                    <a:lnTo>
                      <a:pt x="13704" y="748"/>
                    </a:lnTo>
                    <a:lnTo>
                      <a:pt x="13455" y="570"/>
                    </a:lnTo>
                    <a:lnTo>
                      <a:pt x="13170" y="392"/>
                    </a:lnTo>
                    <a:lnTo>
                      <a:pt x="12886" y="250"/>
                    </a:lnTo>
                    <a:lnTo>
                      <a:pt x="12601" y="143"/>
                    </a:lnTo>
                    <a:lnTo>
                      <a:pt x="12280" y="72"/>
                    </a:lnTo>
                    <a:lnTo>
                      <a:pt x="119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21"/>
              <p:cNvSpPr/>
              <p:nvPr/>
            </p:nvSpPr>
            <p:spPr>
              <a:xfrm>
                <a:off x="3353529" y="4607849"/>
                <a:ext cx="229900" cy="342153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9007" extrusionOk="0">
                    <a:moveTo>
                      <a:pt x="3026" y="1"/>
                    </a:moveTo>
                    <a:lnTo>
                      <a:pt x="2563" y="464"/>
                    </a:lnTo>
                    <a:lnTo>
                      <a:pt x="2065" y="1033"/>
                    </a:lnTo>
                    <a:lnTo>
                      <a:pt x="1531" y="1781"/>
                    </a:lnTo>
                    <a:lnTo>
                      <a:pt x="1246" y="2208"/>
                    </a:lnTo>
                    <a:lnTo>
                      <a:pt x="961" y="2670"/>
                    </a:lnTo>
                    <a:lnTo>
                      <a:pt x="712" y="3169"/>
                    </a:lnTo>
                    <a:lnTo>
                      <a:pt x="463" y="3667"/>
                    </a:lnTo>
                    <a:lnTo>
                      <a:pt x="285" y="4237"/>
                    </a:lnTo>
                    <a:lnTo>
                      <a:pt x="143" y="4770"/>
                    </a:lnTo>
                    <a:lnTo>
                      <a:pt x="36" y="5376"/>
                    </a:lnTo>
                    <a:lnTo>
                      <a:pt x="0" y="5981"/>
                    </a:lnTo>
                    <a:lnTo>
                      <a:pt x="36" y="6265"/>
                    </a:lnTo>
                    <a:lnTo>
                      <a:pt x="71" y="6586"/>
                    </a:lnTo>
                    <a:lnTo>
                      <a:pt x="143" y="6870"/>
                    </a:lnTo>
                    <a:lnTo>
                      <a:pt x="249" y="7155"/>
                    </a:lnTo>
                    <a:lnTo>
                      <a:pt x="356" y="7404"/>
                    </a:lnTo>
                    <a:lnTo>
                      <a:pt x="534" y="7654"/>
                    </a:lnTo>
                    <a:lnTo>
                      <a:pt x="712" y="7903"/>
                    </a:lnTo>
                    <a:lnTo>
                      <a:pt x="890" y="8116"/>
                    </a:lnTo>
                    <a:lnTo>
                      <a:pt x="1104" y="8294"/>
                    </a:lnTo>
                    <a:lnTo>
                      <a:pt x="1353" y="8472"/>
                    </a:lnTo>
                    <a:lnTo>
                      <a:pt x="1602" y="8615"/>
                    </a:lnTo>
                    <a:lnTo>
                      <a:pt x="1851" y="8757"/>
                    </a:lnTo>
                    <a:lnTo>
                      <a:pt x="2136" y="8864"/>
                    </a:lnTo>
                    <a:lnTo>
                      <a:pt x="2421" y="8935"/>
                    </a:lnTo>
                    <a:lnTo>
                      <a:pt x="2705" y="8971"/>
                    </a:lnTo>
                    <a:lnTo>
                      <a:pt x="3026" y="9006"/>
                    </a:lnTo>
                    <a:lnTo>
                      <a:pt x="3346" y="8971"/>
                    </a:lnTo>
                    <a:lnTo>
                      <a:pt x="3631" y="8935"/>
                    </a:lnTo>
                    <a:lnTo>
                      <a:pt x="3915" y="8864"/>
                    </a:lnTo>
                    <a:lnTo>
                      <a:pt x="4200" y="8757"/>
                    </a:lnTo>
                    <a:lnTo>
                      <a:pt x="4485" y="8615"/>
                    </a:lnTo>
                    <a:lnTo>
                      <a:pt x="4734" y="8472"/>
                    </a:lnTo>
                    <a:lnTo>
                      <a:pt x="4948" y="8294"/>
                    </a:lnTo>
                    <a:lnTo>
                      <a:pt x="5161" y="8116"/>
                    </a:lnTo>
                    <a:lnTo>
                      <a:pt x="5375" y="7903"/>
                    </a:lnTo>
                    <a:lnTo>
                      <a:pt x="5553" y="7654"/>
                    </a:lnTo>
                    <a:lnTo>
                      <a:pt x="5695" y="7404"/>
                    </a:lnTo>
                    <a:lnTo>
                      <a:pt x="5802" y="7155"/>
                    </a:lnTo>
                    <a:lnTo>
                      <a:pt x="5909" y="6870"/>
                    </a:lnTo>
                    <a:lnTo>
                      <a:pt x="5980" y="6586"/>
                    </a:lnTo>
                    <a:lnTo>
                      <a:pt x="6051" y="6265"/>
                    </a:lnTo>
                    <a:lnTo>
                      <a:pt x="6051" y="5981"/>
                    </a:lnTo>
                    <a:lnTo>
                      <a:pt x="6016" y="5376"/>
                    </a:lnTo>
                    <a:lnTo>
                      <a:pt x="5909" y="4770"/>
                    </a:lnTo>
                    <a:lnTo>
                      <a:pt x="5766" y="4237"/>
                    </a:lnTo>
                    <a:lnTo>
                      <a:pt x="5588" y="3667"/>
                    </a:lnTo>
                    <a:lnTo>
                      <a:pt x="5339" y="3169"/>
                    </a:lnTo>
                    <a:lnTo>
                      <a:pt x="5090" y="2670"/>
                    </a:lnTo>
                    <a:lnTo>
                      <a:pt x="4841" y="2208"/>
                    </a:lnTo>
                    <a:lnTo>
                      <a:pt x="4556" y="1781"/>
                    </a:lnTo>
                    <a:lnTo>
                      <a:pt x="3987" y="1033"/>
                    </a:lnTo>
                    <a:lnTo>
                      <a:pt x="3488" y="464"/>
                    </a:lnTo>
                    <a:lnTo>
                      <a:pt x="30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9" name="Google Shape;1149;p21"/>
            <p:cNvSpPr/>
            <p:nvPr/>
          </p:nvSpPr>
          <p:spPr>
            <a:xfrm>
              <a:off x="7463375" y="389975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" name="Google Shape;1150;p21"/>
          <p:cNvGrpSpPr/>
          <p:nvPr/>
        </p:nvGrpSpPr>
        <p:grpSpPr>
          <a:xfrm>
            <a:off x="-465840" y="-233721"/>
            <a:ext cx="9859764" cy="3108564"/>
            <a:chOff x="-582953" y="-157521"/>
            <a:chExt cx="9859764" cy="3108564"/>
          </a:xfrm>
        </p:grpSpPr>
        <p:grpSp>
          <p:nvGrpSpPr>
            <p:cNvPr id="1151" name="Google Shape;1151;p21"/>
            <p:cNvGrpSpPr/>
            <p:nvPr/>
          </p:nvGrpSpPr>
          <p:grpSpPr>
            <a:xfrm rot="5400000">
              <a:off x="8270097" y="1944329"/>
              <a:ext cx="1416309" cy="597119"/>
              <a:chOff x="7367961" y="5155313"/>
              <a:chExt cx="937084" cy="395103"/>
            </a:xfrm>
          </p:grpSpPr>
          <p:sp>
            <p:nvSpPr>
              <p:cNvPr id="1152" name="Google Shape;1152;p21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21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21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21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21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21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21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21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21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21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21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21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21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21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21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21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21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21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21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21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21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21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21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21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21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21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21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21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21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21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21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21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4" name="Google Shape;1184;p21"/>
            <p:cNvGrpSpPr/>
            <p:nvPr/>
          </p:nvGrpSpPr>
          <p:grpSpPr>
            <a:xfrm>
              <a:off x="-582953" y="-157521"/>
              <a:ext cx="1416309" cy="597119"/>
              <a:chOff x="7367961" y="5155313"/>
              <a:chExt cx="937084" cy="395103"/>
            </a:xfrm>
          </p:grpSpPr>
          <p:sp>
            <p:nvSpPr>
              <p:cNvPr id="1185" name="Google Shape;1185;p21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21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21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21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21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21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21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21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21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21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21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21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21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1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21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1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21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21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21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21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21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21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21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21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21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21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21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21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21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21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21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21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4"/>
          <p:cNvSpPr txBox="1">
            <a:spLocks noGrp="1"/>
          </p:cNvSpPr>
          <p:nvPr>
            <p:ph type="body" idx="1"/>
          </p:nvPr>
        </p:nvSpPr>
        <p:spPr>
          <a:xfrm>
            <a:off x="720000" y="1091925"/>
            <a:ext cx="7704000" cy="3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98" name="Google Shape;198;p4"/>
          <p:cNvSpPr/>
          <p:nvPr/>
        </p:nvSpPr>
        <p:spPr>
          <a:xfrm rot="10800000" flipH="1">
            <a:off x="8603420" y="-398575"/>
            <a:ext cx="3566124" cy="1416288"/>
          </a:xfrm>
          <a:custGeom>
            <a:avLst/>
            <a:gdLst/>
            <a:ahLst/>
            <a:cxnLst/>
            <a:rect l="l" t="t" r="r" b="b"/>
            <a:pathLst>
              <a:path w="147254" h="58482" extrusionOk="0">
                <a:moveTo>
                  <a:pt x="29864" y="1"/>
                </a:moveTo>
                <a:lnTo>
                  <a:pt x="28334" y="36"/>
                </a:lnTo>
                <a:lnTo>
                  <a:pt x="26803" y="143"/>
                </a:lnTo>
                <a:lnTo>
                  <a:pt x="25308" y="357"/>
                </a:lnTo>
                <a:lnTo>
                  <a:pt x="23849" y="606"/>
                </a:lnTo>
                <a:lnTo>
                  <a:pt x="22390" y="926"/>
                </a:lnTo>
                <a:lnTo>
                  <a:pt x="20966" y="1353"/>
                </a:lnTo>
                <a:lnTo>
                  <a:pt x="19578" y="1816"/>
                </a:lnTo>
                <a:lnTo>
                  <a:pt x="18225" y="2350"/>
                </a:lnTo>
                <a:lnTo>
                  <a:pt x="16908" y="2955"/>
                </a:lnTo>
                <a:lnTo>
                  <a:pt x="15627" y="3596"/>
                </a:lnTo>
                <a:lnTo>
                  <a:pt x="14381" y="4343"/>
                </a:lnTo>
                <a:lnTo>
                  <a:pt x="13171" y="5091"/>
                </a:lnTo>
                <a:lnTo>
                  <a:pt x="11996" y="5945"/>
                </a:lnTo>
                <a:lnTo>
                  <a:pt x="10857" y="6835"/>
                </a:lnTo>
                <a:lnTo>
                  <a:pt x="9789" y="7760"/>
                </a:lnTo>
                <a:lnTo>
                  <a:pt x="8721" y="8757"/>
                </a:lnTo>
                <a:lnTo>
                  <a:pt x="7760" y="9789"/>
                </a:lnTo>
                <a:lnTo>
                  <a:pt x="6799" y="10857"/>
                </a:lnTo>
                <a:lnTo>
                  <a:pt x="5910" y="11996"/>
                </a:lnTo>
                <a:lnTo>
                  <a:pt x="5091" y="13171"/>
                </a:lnTo>
                <a:lnTo>
                  <a:pt x="4308" y="14381"/>
                </a:lnTo>
                <a:lnTo>
                  <a:pt x="3596" y="15627"/>
                </a:lnTo>
                <a:lnTo>
                  <a:pt x="2920" y="16908"/>
                </a:lnTo>
                <a:lnTo>
                  <a:pt x="2350" y="18261"/>
                </a:lnTo>
                <a:lnTo>
                  <a:pt x="1816" y="19613"/>
                </a:lnTo>
                <a:lnTo>
                  <a:pt x="1318" y="21001"/>
                </a:lnTo>
                <a:lnTo>
                  <a:pt x="926" y="22390"/>
                </a:lnTo>
                <a:lnTo>
                  <a:pt x="606" y="23849"/>
                </a:lnTo>
                <a:lnTo>
                  <a:pt x="321" y="25308"/>
                </a:lnTo>
                <a:lnTo>
                  <a:pt x="143" y="26803"/>
                </a:lnTo>
                <a:lnTo>
                  <a:pt x="37" y="28334"/>
                </a:lnTo>
                <a:lnTo>
                  <a:pt x="1" y="29864"/>
                </a:lnTo>
                <a:lnTo>
                  <a:pt x="1" y="58482"/>
                </a:lnTo>
                <a:lnTo>
                  <a:pt x="147254" y="58482"/>
                </a:lnTo>
                <a:lnTo>
                  <a:pt x="1472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" name="Google Shape;199;p4"/>
          <p:cNvGrpSpPr/>
          <p:nvPr/>
        </p:nvGrpSpPr>
        <p:grpSpPr>
          <a:xfrm>
            <a:off x="7385797" y="-256171"/>
            <a:ext cx="1416309" cy="597119"/>
            <a:chOff x="7367961" y="5155313"/>
            <a:chExt cx="937084" cy="395103"/>
          </a:xfrm>
        </p:grpSpPr>
        <p:sp>
          <p:nvSpPr>
            <p:cNvPr id="200" name="Google Shape;200;p4"/>
            <p:cNvSpPr/>
            <p:nvPr/>
          </p:nvSpPr>
          <p:spPr>
            <a:xfrm>
              <a:off x="7367961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4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7" y="250"/>
                  </a:lnTo>
                  <a:lnTo>
                    <a:pt x="1" y="428"/>
                  </a:lnTo>
                  <a:lnTo>
                    <a:pt x="37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4" y="891"/>
                  </a:lnTo>
                  <a:lnTo>
                    <a:pt x="642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2" y="37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7498358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7628755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7759125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7889522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8019920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2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2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8150290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8280687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7367961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6"/>
                  </a:lnTo>
                  <a:lnTo>
                    <a:pt x="1" y="464"/>
                  </a:lnTo>
                  <a:lnTo>
                    <a:pt x="37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7498358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7628755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7759125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7889522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8019920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8150290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8280687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7367961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4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4" y="926"/>
                  </a:lnTo>
                  <a:lnTo>
                    <a:pt x="642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7498358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7628755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7759125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7889522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8019920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8150290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8280687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7367961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7498358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7628755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7759125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7889522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8019920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8150290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8280687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" name="Google Shape;232;p4"/>
          <p:cNvGrpSpPr/>
          <p:nvPr/>
        </p:nvGrpSpPr>
        <p:grpSpPr>
          <a:xfrm>
            <a:off x="8430763" y="579500"/>
            <a:ext cx="581292" cy="877827"/>
            <a:chOff x="8430763" y="579500"/>
            <a:chExt cx="581292" cy="877827"/>
          </a:xfrm>
        </p:grpSpPr>
        <p:grpSp>
          <p:nvGrpSpPr>
            <p:cNvPr id="233" name="Google Shape;233;p4"/>
            <p:cNvGrpSpPr/>
            <p:nvPr/>
          </p:nvGrpSpPr>
          <p:grpSpPr>
            <a:xfrm>
              <a:off x="8430763" y="579500"/>
              <a:ext cx="467200" cy="468075"/>
              <a:chOff x="4036413" y="3603425"/>
              <a:chExt cx="467200" cy="468075"/>
            </a:xfrm>
          </p:grpSpPr>
          <p:sp>
            <p:nvSpPr>
              <p:cNvPr id="234" name="Google Shape;234;p4"/>
              <p:cNvSpPr/>
              <p:nvPr/>
            </p:nvSpPr>
            <p:spPr>
              <a:xfrm>
                <a:off x="4036413" y="3603425"/>
                <a:ext cx="467200" cy="468075"/>
              </a:xfrm>
              <a:custGeom>
                <a:avLst/>
                <a:gdLst/>
                <a:ahLst/>
                <a:cxnLst/>
                <a:rect l="l" t="t" r="r" b="b"/>
                <a:pathLst>
                  <a:path w="18688" h="18723" extrusionOk="0">
                    <a:moveTo>
                      <a:pt x="4094" y="0"/>
                    </a:moveTo>
                    <a:lnTo>
                      <a:pt x="3667" y="36"/>
                    </a:lnTo>
                    <a:lnTo>
                      <a:pt x="3275" y="107"/>
                    </a:lnTo>
                    <a:lnTo>
                      <a:pt x="2884" y="178"/>
                    </a:lnTo>
                    <a:lnTo>
                      <a:pt x="2492" y="321"/>
                    </a:lnTo>
                    <a:lnTo>
                      <a:pt x="2136" y="499"/>
                    </a:lnTo>
                    <a:lnTo>
                      <a:pt x="1816" y="712"/>
                    </a:lnTo>
                    <a:lnTo>
                      <a:pt x="1495" y="961"/>
                    </a:lnTo>
                    <a:lnTo>
                      <a:pt x="1211" y="1211"/>
                    </a:lnTo>
                    <a:lnTo>
                      <a:pt x="926" y="1495"/>
                    </a:lnTo>
                    <a:lnTo>
                      <a:pt x="712" y="1816"/>
                    </a:lnTo>
                    <a:lnTo>
                      <a:pt x="499" y="2172"/>
                    </a:lnTo>
                    <a:lnTo>
                      <a:pt x="321" y="2528"/>
                    </a:lnTo>
                    <a:lnTo>
                      <a:pt x="178" y="2884"/>
                    </a:lnTo>
                    <a:lnTo>
                      <a:pt x="72" y="3275"/>
                    </a:lnTo>
                    <a:lnTo>
                      <a:pt x="36" y="3702"/>
                    </a:lnTo>
                    <a:lnTo>
                      <a:pt x="0" y="4094"/>
                    </a:lnTo>
                    <a:lnTo>
                      <a:pt x="0" y="14630"/>
                    </a:lnTo>
                    <a:lnTo>
                      <a:pt x="36" y="15057"/>
                    </a:lnTo>
                    <a:lnTo>
                      <a:pt x="72" y="15448"/>
                    </a:lnTo>
                    <a:lnTo>
                      <a:pt x="178" y="15840"/>
                    </a:lnTo>
                    <a:lnTo>
                      <a:pt x="321" y="16231"/>
                    </a:lnTo>
                    <a:lnTo>
                      <a:pt x="499" y="16587"/>
                    </a:lnTo>
                    <a:lnTo>
                      <a:pt x="712" y="16908"/>
                    </a:lnTo>
                    <a:lnTo>
                      <a:pt x="926" y="17228"/>
                    </a:lnTo>
                    <a:lnTo>
                      <a:pt x="1211" y="17513"/>
                    </a:lnTo>
                    <a:lnTo>
                      <a:pt x="1495" y="17798"/>
                    </a:lnTo>
                    <a:lnTo>
                      <a:pt x="1816" y="18011"/>
                    </a:lnTo>
                    <a:lnTo>
                      <a:pt x="2136" y="18225"/>
                    </a:lnTo>
                    <a:lnTo>
                      <a:pt x="2492" y="18403"/>
                    </a:lnTo>
                    <a:lnTo>
                      <a:pt x="2884" y="18545"/>
                    </a:lnTo>
                    <a:lnTo>
                      <a:pt x="3275" y="18616"/>
                    </a:lnTo>
                    <a:lnTo>
                      <a:pt x="3667" y="18687"/>
                    </a:lnTo>
                    <a:lnTo>
                      <a:pt x="4094" y="18723"/>
                    </a:lnTo>
                    <a:lnTo>
                      <a:pt x="14594" y="18723"/>
                    </a:lnTo>
                    <a:lnTo>
                      <a:pt x="15021" y="18687"/>
                    </a:lnTo>
                    <a:lnTo>
                      <a:pt x="15448" y="18616"/>
                    </a:lnTo>
                    <a:lnTo>
                      <a:pt x="15840" y="18545"/>
                    </a:lnTo>
                    <a:lnTo>
                      <a:pt x="16196" y="18403"/>
                    </a:lnTo>
                    <a:lnTo>
                      <a:pt x="16552" y="18225"/>
                    </a:lnTo>
                    <a:lnTo>
                      <a:pt x="16908" y="18011"/>
                    </a:lnTo>
                    <a:lnTo>
                      <a:pt x="17228" y="17798"/>
                    </a:lnTo>
                    <a:lnTo>
                      <a:pt x="17513" y="17513"/>
                    </a:lnTo>
                    <a:lnTo>
                      <a:pt x="17762" y="17228"/>
                    </a:lnTo>
                    <a:lnTo>
                      <a:pt x="18011" y="16908"/>
                    </a:lnTo>
                    <a:lnTo>
                      <a:pt x="18225" y="16587"/>
                    </a:lnTo>
                    <a:lnTo>
                      <a:pt x="18367" y="16231"/>
                    </a:lnTo>
                    <a:lnTo>
                      <a:pt x="18509" y="15840"/>
                    </a:lnTo>
                    <a:lnTo>
                      <a:pt x="18616" y="15448"/>
                    </a:lnTo>
                    <a:lnTo>
                      <a:pt x="18687" y="15057"/>
                    </a:lnTo>
                    <a:lnTo>
                      <a:pt x="18687" y="14630"/>
                    </a:lnTo>
                    <a:lnTo>
                      <a:pt x="18687" y="4094"/>
                    </a:lnTo>
                    <a:lnTo>
                      <a:pt x="18687" y="3702"/>
                    </a:lnTo>
                    <a:lnTo>
                      <a:pt x="18616" y="3275"/>
                    </a:lnTo>
                    <a:lnTo>
                      <a:pt x="18509" y="2884"/>
                    </a:lnTo>
                    <a:lnTo>
                      <a:pt x="18367" y="2528"/>
                    </a:lnTo>
                    <a:lnTo>
                      <a:pt x="18225" y="2172"/>
                    </a:lnTo>
                    <a:lnTo>
                      <a:pt x="18011" y="1816"/>
                    </a:lnTo>
                    <a:lnTo>
                      <a:pt x="17762" y="1495"/>
                    </a:lnTo>
                    <a:lnTo>
                      <a:pt x="17513" y="1211"/>
                    </a:lnTo>
                    <a:lnTo>
                      <a:pt x="17228" y="961"/>
                    </a:lnTo>
                    <a:lnTo>
                      <a:pt x="16908" y="712"/>
                    </a:lnTo>
                    <a:lnTo>
                      <a:pt x="16552" y="499"/>
                    </a:lnTo>
                    <a:lnTo>
                      <a:pt x="16196" y="321"/>
                    </a:lnTo>
                    <a:lnTo>
                      <a:pt x="15840" y="178"/>
                    </a:lnTo>
                    <a:lnTo>
                      <a:pt x="15448" y="107"/>
                    </a:lnTo>
                    <a:lnTo>
                      <a:pt x="15021" y="36"/>
                    </a:lnTo>
                    <a:lnTo>
                      <a:pt x="145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4"/>
              <p:cNvSpPr/>
              <p:nvPr/>
            </p:nvSpPr>
            <p:spPr>
              <a:xfrm>
                <a:off x="4126288" y="3728900"/>
                <a:ext cx="288325" cy="249175"/>
              </a:xfrm>
              <a:custGeom>
                <a:avLst/>
                <a:gdLst/>
                <a:ahLst/>
                <a:cxnLst/>
                <a:rect l="l" t="t" r="r" b="b"/>
                <a:pathLst>
                  <a:path w="11533" h="9967" extrusionOk="0">
                    <a:moveTo>
                      <a:pt x="2812" y="0"/>
                    </a:moveTo>
                    <a:lnTo>
                      <a:pt x="2421" y="36"/>
                    </a:lnTo>
                    <a:lnTo>
                      <a:pt x="2029" y="143"/>
                    </a:lnTo>
                    <a:lnTo>
                      <a:pt x="1638" y="321"/>
                    </a:lnTo>
                    <a:lnTo>
                      <a:pt x="1317" y="499"/>
                    </a:lnTo>
                    <a:lnTo>
                      <a:pt x="1033" y="748"/>
                    </a:lnTo>
                    <a:lnTo>
                      <a:pt x="748" y="1032"/>
                    </a:lnTo>
                    <a:lnTo>
                      <a:pt x="534" y="1353"/>
                    </a:lnTo>
                    <a:lnTo>
                      <a:pt x="321" y="1709"/>
                    </a:lnTo>
                    <a:lnTo>
                      <a:pt x="178" y="2100"/>
                    </a:lnTo>
                    <a:lnTo>
                      <a:pt x="72" y="2492"/>
                    </a:lnTo>
                    <a:lnTo>
                      <a:pt x="0" y="2919"/>
                    </a:lnTo>
                    <a:lnTo>
                      <a:pt x="0" y="3382"/>
                    </a:lnTo>
                    <a:lnTo>
                      <a:pt x="0" y="3844"/>
                    </a:lnTo>
                    <a:lnTo>
                      <a:pt x="107" y="4343"/>
                    </a:lnTo>
                    <a:lnTo>
                      <a:pt x="214" y="4841"/>
                    </a:lnTo>
                    <a:lnTo>
                      <a:pt x="428" y="5339"/>
                    </a:lnTo>
                    <a:lnTo>
                      <a:pt x="677" y="5838"/>
                    </a:lnTo>
                    <a:lnTo>
                      <a:pt x="962" y="6336"/>
                    </a:lnTo>
                    <a:lnTo>
                      <a:pt x="1317" y="6834"/>
                    </a:lnTo>
                    <a:lnTo>
                      <a:pt x="1745" y="7333"/>
                    </a:lnTo>
                    <a:lnTo>
                      <a:pt x="2243" y="7831"/>
                    </a:lnTo>
                    <a:lnTo>
                      <a:pt x="2812" y="8294"/>
                    </a:lnTo>
                    <a:lnTo>
                      <a:pt x="3453" y="8721"/>
                    </a:lnTo>
                    <a:lnTo>
                      <a:pt x="4129" y="9183"/>
                    </a:lnTo>
                    <a:lnTo>
                      <a:pt x="4912" y="9575"/>
                    </a:lnTo>
                    <a:lnTo>
                      <a:pt x="5767" y="9967"/>
                    </a:lnTo>
                    <a:lnTo>
                      <a:pt x="6621" y="9575"/>
                    </a:lnTo>
                    <a:lnTo>
                      <a:pt x="7368" y="9183"/>
                    </a:lnTo>
                    <a:lnTo>
                      <a:pt x="8080" y="8721"/>
                    </a:lnTo>
                    <a:lnTo>
                      <a:pt x="8721" y="8294"/>
                    </a:lnTo>
                    <a:lnTo>
                      <a:pt x="9255" y="7831"/>
                    </a:lnTo>
                    <a:lnTo>
                      <a:pt x="9753" y="7333"/>
                    </a:lnTo>
                    <a:lnTo>
                      <a:pt x="10180" y="6834"/>
                    </a:lnTo>
                    <a:lnTo>
                      <a:pt x="10536" y="6336"/>
                    </a:lnTo>
                    <a:lnTo>
                      <a:pt x="10857" y="5838"/>
                    </a:lnTo>
                    <a:lnTo>
                      <a:pt x="11106" y="5339"/>
                    </a:lnTo>
                    <a:lnTo>
                      <a:pt x="11284" y="4841"/>
                    </a:lnTo>
                    <a:lnTo>
                      <a:pt x="11426" y="4343"/>
                    </a:lnTo>
                    <a:lnTo>
                      <a:pt x="11497" y="3844"/>
                    </a:lnTo>
                    <a:lnTo>
                      <a:pt x="11533" y="3382"/>
                    </a:lnTo>
                    <a:lnTo>
                      <a:pt x="11497" y="2919"/>
                    </a:lnTo>
                    <a:lnTo>
                      <a:pt x="11462" y="2492"/>
                    </a:lnTo>
                    <a:lnTo>
                      <a:pt x="11319" y="2100"/>
                    </a:lnTo>
                    <a:lnTo>
                      <a:pt x="11177" y="1709"/>
                    </a:lnTo>
                    <a:lnTo>
                      <a:pt x="10999" y="1353"/>
                    </a:lnTo>
                    <a:lnTo>
                      <a:pt x="10750" y="1032"/>
                    </a:lnTo>
                    <a:lnTo>
                      <a:pt x="10501" y="748"/>
                    </a:lnTo>
                    <a:lnTo>
                      <a:pt x="10180" y="499"/>
                    </a:lnTo>
                    <a:lnTo>
                      <a:pt x="9860" y="321"/>
                    </a:lnTo>
                    <a:lnTo>
                      <a:pt x="9504" y="143"/>
                    </a:lnTo>
                    <a:lnTo>
                      <a:pt x="9113" y="36"/>
                    </a:lnTo>
                    <a:lnTo>
                      <a:pt x="8685" y="0"/>
                    </a:lnTo>
                    <a:lnTo>
                      <a:pt x="8258" y="36"/>
                    </a:lnTo>
                    <a:lnTo>
                      <a:pt x="7796" y="107"/>
                    </a:lnTo>
                    <a:lnTo>
                      <a:pt x="7297" y="214"/>
                    </a:lnTo>
                    <a:lnTo>
                      <a:pt x="6799" y="427"/>
                    </a:lnTo>
                    <a:lnTo>
                      <a:pt x="6301" y="712"/>
                    </a:lnTo>
                    <a:lnTo>
                      <a:pt x="5767" y="1068"/>
                    </a:lnTo>
                    <a:lnTo>
                      <a:pt x="5233" y="712"/>
                    </a:lnTo>
                    <a:lnTo>
                      <a:pt x="4699" y="427"/>
                    </a:lnTo>
                    <a:lnTo>
                      <a:pt x="4201" y="214"/>
                    </a:lnTo>
                    <a:lnTo>
                      <a:pt x="3738" y="107"/>
                    </a:lnTo>
                    <a:lnTo>
                      <a:pt x="3275" y="36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36" name="Google Shape;236;p4"/>
            <p:cNvSpPr/>
            <p:nvPr/>
          </p:nvSpPr>
          <p:spPr>
            <a:xfrm>
              <a:off x="8802101" y="1247373"/>
              <a:ext cx="209954" cy="209954"/>
            </a:xfrm>
            <a:custGeom>
              <a:avLst/>
              <a:gdLst/>
              <a:ahLst/>
              <a:cxnLst/>
              <a:rect l="l" t="t" r="r" b="b"/>
              <a:pathLst>
                <a:path w="4237" h="4237" extrusionOk="0">
                  <a:moveTo>
                    <a:pt x="2599" y="285"/>
                  </a:moveTo>
                  <a:lnTo>
                    <a:pt x="2599" y="1496"/>
                  </a:lnTo>
                  <a:lnTo>
                    <a:pt x="2599" y="1531"/>
                  </a:lnTo>
                  <a:lnTo>
                    <a:pt x="2635" y="1602"/>
                  </a:lnTo>
                  <a:lnTo>
                    <a:pt x="2670" y="1602"/>
                  </a:lnTo>
                  <a:lnTo>
                    <a:pt x="2741" y="1638"/>
                  </a:lnTo>
                  <a:lnTo>
                    <a:pt x="3952" y="1638"/>
                  </a:lnTo>
                  <a:lnTo>
                    <a:pt x="3952" y="2599"/>
                  </a:lnTo>
                  <a:lnTo>
                    <a:pt x="2670" y="2599"/>
                  </a:lnTo>
                  <a:lnTo>
                    <a:pt x="2635" y="2635"/>
                  </a:lnTo>
                  <a:lnTo>
                    <a:pt x="2599" y="2670"/>
                  </a:lnTo>
                  <a:lnTo>
                    <a:pt x="2599" y="2741"/>
                  </a:lnTo>
                  <a:lnTo>
                    <a:pt x="2599" y="3952"/>
                  </a:lnTo>
                  <a:lnTo>
                    <a:pt x="1638" y="3952"/>
                  </a:lnTo>
                  <a:lnTo>
                    <a:pt x="1638" y="2741"/>
                  </a:lnTo>
                  <a:lnTo>
                    <a:pt x="1602" y="2670"/>
                  </a:lnTo>
                  <a:lnTo>
                    <a:pt x="1602" y="2635"/>
                  </a:lnTo>
                  <a:lnTo>
                    <a:pt x="1531" y="2599"/>
                  </a:lnTo>
                  <a:lnTo>
                    <a:pt x="285" y="2599"/>
                  </a:lnTo>
                  <a:lnTo>
                    <a:pt x="285" y="1638"/>
                  </a:lnTo>
                  <a:lnTo>
                    <a:pt x="1496" y="1638"/>
                  </a:lnTo>
                  <a:lnTo>
                    <a:pt x="1531" y="1602"/>
                  </a:lnTo>
                  <a:lnTo>
                    <a:pt x="1602" y="1602"/>
                  </a:lnTo>
                  <a:lnTo>
                    <a:pt x="1602" y="1531"/>
                  </a:lnTo>
                  <a:lnTo>
                    <a:pt x="1638" y="1496"/>
                  </a:lnTo>
                  <a:lnTo>
                    <a:pt x="1638" y="285"/>
                  </a:lnTo>
                  <a:close/>
                  <a:moveTo>
                    <a:pt x="1425" y="1"/>
                  </a:moveTo>
                  <a:lnTo>
                    <a:pt x="1389" y="36"/>
                  </a:lnTo>
                  <a:lnTo>
                    <a:pt x="1353" y="72"/>
                  </a:lnTo>
                  <a:lnTo>
                    <a:pt x="1353" y="143"/>
                  </a:lnTo>
                  <a:lnTo>
                    <a:pt x="1353" y="1353"/>
                  </a:lnTo>
                  <a:lnTo>
                    <a:pt x="72" y="1353"/>
                  </a:lnTo>
                  <a:lnTo>
                    <a:pt x="36" y="1389"/>
                  </a:lnTo>
                  <a:lnTo>
                    <a:pt x="1" y="1424"/>
                  </a:lnTo>
                  <a:lnTo>
                    <a:pt x="1" y="1496"/>
                  </a:lnTo>
                  <a:lnTo>
                    <a:pt x="1" y="2741"/>
                  </a:lnTo>
                  <a:lnTo>
                    <a:pt x="1" y="2777"/>
                  </a:lnTo>
                  <a:lnTo>
                    <a:pt x="36" y="2848"/>
                  </a:lnTo>
                  <a:lnTo>
                    <a:pt x="72" y="2884"/>
                  </a:lnTo>
                  <a:lnTo>
                    <a:pt x="1353" y="2884"/>
                  </a:lnTo>
                  <a:lnTo>
                    <a:pt x="1353" y="4094"/>
                  </a:lnTo>
                  <a:lnTo>
                    <a:pt x="1353" y="4129"/>
                  </a:lnTo>
                  <a:lnTo>
                    <a:pt x="1389" y="4201"/>
                  </a:lnTo>
                  <a:lnTo>
                    <a:pt x="1425" y="4201"/>
                  </a:lnTo>
                  <a:lnTo>
                    <a:pt x="1496" y="4236"/>
                  </a:lnTo>
                  <a:lnTo>
                    <a:pt x="2741" y="4236"/>
                  </a:lnTo>
                  <a:lnTo>
                    <a:pt x="2777" y="4201"/>
                  </a:lnTo>
                  <a:lnTo>
                    <a:pt x="2848" y="4201"/>
                  </a:lnTo>
                  <a:lnTo>
                    <a:pt x="2884" y="4129"/>
                  </a:lnTo>
                  <a:lnTo>
                    <a:pt x="2884" y="4094"/>
                  </a:lnTo>
                  <a:lnTo>
                    <a:pt x="2884" y="2884"/>
                  </a:lnTo>
                  <a:lnTo>
                    <a:pt x="4130" y="2884"/>
                  </a:lnTo>
                  <a:lnTo>
                    <a:pt x="4201" y="2848"/>
                  </a:lnTo>
                  <a:lnTo>
                    <a:pt x="4201" y="2777"/>
                  </a:lnTo>
                  <a:lnTo>
                    <a:pt x="4236" y="2741"/>
                  </a:lnTo>
                  <a:lnTo>
                    <a:pt x="4236" y="1496"/>
                  </a:lnTo>
                  <a:lnTo>
                    <a:pt x="4201" y="1424"/>
                  </a:lnTo>
                  <a:lnTo>
                    <a:pt x="4201" y="1389"/>
                  </a:lnTo>
                  <a:lnTo>
                    <a:pt x="4130" y="1353"/>
                  </a:lnTo>
                  <a:lnTo>
                    <a:pt x="2884" y="1353"/>
                  </a:lnTo>
                  <a:lnTo>
                    <a:pt x="2884" y="143"/>
                  </a:lnTo>
                  <a:lnTo>
                    <a:pt x="2884" y="72"/>
                  </a:lnTo>
                  <a:lnTo>
                    <a:pt x="2848" y="36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5"/>
          <p:cNvSpPr txBox="1">
            <a:spLocks noGrp="1"/>
          </p:cNvSpPr>
          <p:nvPr>
            <p:ph type="subTitle" idx="1"/>
          </p:nvPr>
        </p:nvSpPr>
        <p:spPr>
          <a:xfrm>
            <a:off x="1263400" y="3450800"/>
            <a:ext cx="54891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5"/>
          <p:cNvSpPr txBox="1">
            <a:spLocks noGrp="1"/>
          </p:cNvSpPr>
          <p:nvPr>
            <p:ph type="subTitle" idx="2"/>
          </p:nvPr>
        </p:nvSpPr>
        <p:spPr>
          <a:xfrm>
            <a:off x="1263400" y="1924374"/>
            <a:ext cx="5489100" cy="8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5"/>
          <p:cNvSpPr txBox="1">
            <a:spLocks noGrp="1"/>
          </p:cNvSpPr>
          <p:nvPr>
            <p:ph type="subTitle" idx="3"/>
          </p:nvPr>
        </p:nvSpPr>
        <p:spPr>
          <a:xfrm>
            <a:off x="1263403" y="1496300"/>
            <a:ext cx="5489100" cy="49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2" name="Google Shape;242;p5"/>
          <p:cNvSpPr txBox="1">
            <a:spLocks noGrp="1"/>
          </p:cNvSpPr>
          <p:nvPr>
            <p:ph type="subTitle" idx="4"/>
          </p:nvPr>
        </p:nvSpPr>
        <p:spPr>
          <a:xfrm>
            <a:off x="1263400" y="3022729"/>
            <a:ext cx="5489100" cy="49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16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24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3" name="Google Shape;243;p5"/>
          <p:cNvSpPr/>
          <p:nvPr/>
        </p:nvSpPr>
        <p:spPr>
          <a:xfrm rot="-5400000">
            <a:off x="7355850" y="-329133"/>
            <a:ext cx="3566124" cy="1416288"/>
          </a:xfrm>
          <a:custGeom>
            <a:avLst/>
            <a:gdLst/>
            <a:ahLst/>
            <a:cxnLst/>
            <a:rect l="l" t="t" r="r" b="b"/>
            <a:pathLst>
              <a:path w="147254" h="58482" extrusionOk="0">
                <a:moveTo>
                  <a:pt x="29864" y="1"/>
                </a:moveTo>
                <a:lnTo>
                  <a:pt x="28334" y="36"/>
                </a:lnTo>
                <a:lnTo>
                  <a:pt x="26803" y="143"/>
                </a:lnTo>
                <a:lnTo>
                  <a:pt x="25308" y="357"/>
                </a:lnTo>
                <a:lnTo>
                  <a:pt x="23849" y="606"/>
                </a:lnTo>
                <a:lnTo>
                  <a:pt x="22390" y="926"/>
                </a:lnTo>
                <a:lnTo>
                  <a:pt x="20966" y="1353"/>
                </a:lnTo>
                <a:lnTo>
                  <a:pt x="19578" y="1816"/>
                </a:lnTo>
                <a:lnTo>
                  <a:pt x="18225" y="2350"/>
                </a:lnTo>
                <a:lnTo>
                  <a:pt x="16908" y="2955"/>
                </a:lnTo>
                <a:lnTo>
                  <a:pt x="15627" y="3596"/>
                </a:lnTo>
                <a:lnTo>
                  <a:pt x="14381" y="4343"/>
                </a:lnTo>
                <a:lnTo>
                  <a:pt x="13171" y="5091"/>
                </a:lnTo>
                <a:lnTo>
                  <a:pt x="11996" y="5945"/>
                </a:lnTo>
                <a:lnTo>
                  <a:pt x="10857" y="6835"/>
                </a:lnTo>
                <a:lnTo>
                  <a:pt x="9789" y="7760"/>
                </a:lnTo>
                <a:lnTo>
                  <a:pt x="8721" y="8757"/>
                </a:lnTo>
                <a:lnTo>
                  <a:pt x="7760" y="9789"/>
                </a:lnTo>
                <a:lnTo>
                  <a:pt x="6799" y="10857"/>
                </a:lnTo>
                <a:lnTo>
                  <a:pt x="5910" y="11996"/>
                </a:lnTo>
                <a:lnTo>
                  <a:pt x="5091" y="13171"/>
                </a:lnTo>
                <a:lnTo>
                  <a:pt x="4308" y="14381"/>
                </a:lnTo>
                <a:lnTo>
                  <a:pt x="3596" y="15627"/>
                </a:lnTo>
                <a:lnTo>
                  <a:pt x="2920" y="16908"/>
                </a:lnTo>
                <a:lnTo>
                  <a:pt x="2350" y="18261"/>
                </a:lnTo>
                <a:lnTo>
                  <a:pt x="1816" y="19613"/>
                </a:lnTo>
                <a:lnTo>
                  <a:pt x="1318" y="21001"/>
                </a:lnTo>
                <a:lnTo>
                  <a:pt x="926" y="22390"/>
                </a:lnTo>
                <a:lnTo>
                  <a:pt x="606" y="23849"/>
                </a:lnTo>
                <a:lnTo>
                  <a:pt x="321" y="25308"/>
                </a:lnTo>
                <a:lnTo>
                  <a:pt x="143" y="26803"/>
                </a:lnTo>
                <a:lnTo>
                  <a:pt x="37" y="28334"/>
                </a:lnTo>
                <a:lnTo>
                  <a:pt x="1" y="29864"/>
                </a:lnTo>
                <a:lnTo>
                  <a:pt x="1" y="58482"/>
                </a:lnTo>
                <a:lnTo>
                  <a:pt x="147254" y="58482"/>
                </a:lnTo>
                <a:lnTo>
                  <a:pt x="1472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5"/>
          <p:cNvGrpSpPr/>
          <p:nvPr/>
        </p:nvGrpSpPr>
        <p:grpSpPr>
          <a:xfrm rot="5400000">
            <a:off x="8206275" y="1669381"/>
            <a:ext cx="1416309" cy="597119"/>
            <a:chOff x="7367961" y="5155313"/>
            <a:chExt cx="937084" cy="395103"/>
          </a:xfrm>
        </p:grpSpPr>
        <p:sp>
          <p:nvSpPr>
            <p:cNvPr id="245" name="Google Shape;245;p5"/>
            <p:cNvSpPr/>
            <p:nvPr/>
          </p:nvSpPr>
          <p:spPr>
            <a:xfrm>
              <a:off x="7367961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4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7" y="250"/>
                  </a:lnTo>
                  <a:lnTo>
                    <a:pt x="1" y="428"/>
                  </a:lnTo>
                  <a:lnTo>
                    <a:pt x="37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4" y="891"/>
                  </a:lnTo>
                  <a:lnTo>
                    <a:pt x="642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2" y="37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7498358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7628755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7759125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7889522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8019920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2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2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8150290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8280687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7367961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6"/>
                  </a:lnTo>
                  <a:lnTo>
                    <a:pt x="1" y="464"/>
                  </a:lnTo>
                  <a:lnTo>
                    <a:pt x="37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7498358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7628755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7759125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7889522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8019920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8150290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8280687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7367961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4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4" y="926"/>
                  </a:lnTo>
                  <a:lnTo>
                    <a:pt x="642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7498358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7628755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7759125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7889522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8019920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8150290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8280687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7367961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7498358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7628755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7759125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7889522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8019920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8150290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8280687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5"/>
          <p:cNvGrpSpPr/>
          <p:nvPr/>
        </p:nvGrpSpPr>
        <p:grpSpPr>
          <a:xfrm>
            <a:off x="8528888" y="2980300"/>
            <a:ext cx="505510" cy="808792"/>
            <a:chOff x="8528888" y="2980300"/>
            <a:chExt cx="505510" cy="808792"/>
          </a:xfrm>
        </p:grpSpPr>
        <p:sp>
          <p:nvSpPr>
            <p:cNvPr id="278" name="Google Shape;278;p5"/>
            <p:cNvSpPr/>
            <p:nvPr/>
          </p:nvSpPr>
          <p:spPr>
            <a:xfrm>
              <a:off x="8528888" y="2980300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79;p5"/>
            <p:cNvGrpSpPr/>
            <p:nvPr/>
          </p:nvGrpSpPr>
          <p:grpSpPr>
            <a:xfrm>
              <a:off x="8678424" y="3434013"/>
              <a:ext cx="355973" cy="355079"/>
              <a:chOff x="3185850" y="4486173"/>
              <a:chExt cx="565216" cy="563886"/>
            </a:xfrm>
          </p:grpSpPr>
          <p:sp>
            <p:nvSpPr>
              <p:cNvPr id="280" name="Google Shape;280;p5"/>
              <p:cNvSpPr/>
              <p:nvPr/>
            </p:nvSpPr>
            <p:spPr>
              <a:xfrm>
                <a:off x="3185850" y="4486173"/>
                <a:ext cx="565216" cy="563886"/>
              </a:xfrm>
              <a:custGeom>
                <a:avLst/>
                <a:gdLst/>
                <a:ahLst/>
                <a:cxnLst/>
                <a:rect l="l" t="t" r="r" b="b"/>
                <a:pathLst>
                  <a:path w="14879" h="14844" extrusionOk="0">
                    <a:moveTo>
                      <a:pt x="2919" y="0"/>
                    </a:moveTo>
                    <a:lnTo>
                      <a:pt x="2599" y="72"/>
                    </a:lnTo>
                    <a:lnTo>
                      <a:pt x="2314" y="143"/>
                    </a:lnTo>
                    <a:lnTo>
                      <a:pt x="1994" y="250"/>
                    </a:lnTo>
                    <a:lnTo>
                      <a:pt x="1709" y="392"/>
                    </a:lnTo>
                    <a:lnTo>
                      <a:pt x="1460" y="570"/>
                    </a:lnTo>
                    <a:lnTo>
                      <a:pt x="1211" y="748"/>
                    </a:lnTo>
                    <a:lnTo>
                      <a:pt x="961" y="961"/>
                    </a:lnTo>
                    <a:lnTo>
                      <a:pt x="748" y="1175"/>
                    </a:lnTo>
                    <a:lnTo>
                      <a:pt x="570" y="1424"/>
                    </a:lnTo>
                    <a:lnTo>
                      <a:pt x="392" y="1709"/>
                    </a:lnTo>
                    <a:lnTo>
                      <a:pt x="285" y="1994"/>
                    </a:lnTo>
                    <a:lnTo>
                      <a:pt x="178" y="2278"/>
                    </a:lnTo>
                    <a:lnTo>
                      <a:pt x="72" y="2599"/>
                    </a:lnTo>
                    <a:lnTo>
                      <a:pt x="36" y="2919"/>
                    </a:lnTo>
                    <a:lnTo>
                      <a:pt x="0" y="3239"/>
                    </a:lnTo>
                    <a:lnTo>
                      <a:pt x="0" y="11604"/>
                    </a:lnTo>
                    <a:lnTo>
                      <a:pt x="36" y="11924"/>
                    </a:lnTo>
                    <a:lnTo>
                      <a:pt x="72" y="12245"/>
                    </a:lnTo>
                    <a:lnTo>
                      <a:pt x="178" y="12565"/>
                    </a:lnTo>
                    <a:lnTo>
                      <a:pt x="285" y="12885"/>
                    </a:lnTo>
                    <a:lnTo>
                      <a:pt x="392" y="13170"/>
                    </a:lnTo>
                    <a:lnTo>
                      <a:pt x="570" y="13419"/>
                    </a:lnTo>
                    <a:lnTo>
                      <a:pt x="748" y="13669"/>
                    </a:lnTo>
                    <a:lnTo>
                      <a:pt x="961" y="13918"/>
                    </a:lnTo>
                    <a:lnTo>
                      <a:pt x="1211" y="14131"/>
                    </a:lnTo>
                    <a:lnTo>
                      <a:pt x="1460" y="14309"/>
                    </a:lnTo>
                    <a:lnTo>
                      <a:pt x="1709" y="14452"/>
                    </a:lnTo>
                    <a:lnTo>
                      <a:pt x="1994" y="14594"/>
                    </a:lnTo>
                    <a:lnTo>
                      <a:pt x="2314" y="14701"/>
                    </a:lnTo>
                    <a:lnTo>
                      <a:pt x="2599" y="14808"/>
                    </a:lnTo>
                    <a:lnTo>
                      <a:pt x="2919" y="14843"/>
                    </a:lnTo>
                    <a:lnTo>
                      <a:pt x="11960" y="14843"/>
                    </a:lnTo>
                    <a:lnTo>
                      <a:pt x="12280" y="14808"/>
                    </a:lnTo>
                    <a:lnTo>
                      <a:pt x="12601" y="14701"/>
                    </a:lnTo>
                    <a:lnTo>
                      <a:pt x="12886" y="14594"/>
                    </a:lnTo>
                    <a:lnTo>
                      <a:pt x="13170" y="14452"/>
                    </a:lnTo>
                    <a:lnTo>
                      <a:pt x="13455" y="14309"/>
                    </a:lnTo>
                    <a:lnTo>
                      <a:pt x="13704" y="14131"/>
                    </a:lnTo>
                    <a:lnTo>
                      <a:pt x="13918" y="13918"/>
                    </a:lnTo>
                    <a:lnTo>
                      <a:pt x="14131" y="13669"/>
                    </a:lnTo>
                    <a:lnTo>
                      <a:pt x="14309" y="13419"/>
                    </a:lnTo>
                    <a:lnTo>
                      <a:pt x="14487" y="13170"/>
                    </a:lnTo>
                    <a:lnTo>
                      <a:pt x="14630" y="12885"/>
                    </a:lnTo>
                    <a:lnTo>
                      <a:pt x="14736" y="12565"/>
                    </a:lnTo>
                    <a:lnTo>
                      <a:pt x="14808" y="12245"/>
                    </a:lnTo>
                    <a:lnTo>
                      <a:pt x="14843" y="11924"/>
                    </a:lnTo>
                    <a:lnTo>
                      <a:pt x="14879" y="11604"/>
                    </a:lnTo>
                    <a:lnTo>
                      <a:pt x="14879" y="3239"/>
                    </a:lnTo>
                    <a:lnTo>
                      <a:pt x="14843" y="2919"/>
                    </a:lnTo>
                    <a:lnTo>
                      <a:pt x="14808" y="2599"/>
                    </a:lnTo>
                    <a:lnTo>
                      <a:pt x="14736" y="2278"/>
                    </a:lnTo>
                    <a:lnTo>
                      <a:pt x="14630" y="1994"/>
                    </a:lnTo>
                    <a:lnTo>
                      <a:pt x="14487" y="1709"/>
                    </a:lnTo>
                    <a:lnTo>
                      <a:pt x="14309" y="1424"/>
                    </a:lnTo>
                    <a:lnTo>
                      <a:pt x="14131" y="1175"/>
                    </a:lnTo>
                    <a:lnTo>
                      <a:pt x="13918" y="961"/>
                    </a:lnTo>
                    <a:lnTo>
                      <a:pt x="13704" y="748"/>
                    </a:lnTo>
                    <a:lnTo>
                      <a:pt x="13455" y="570"/>
                    </a:lnTo>
                    <a:lnTo>
                      <a:pt x="13170" y="392"/>
                    </a:lnTo>
                    <a:lnTo>
                      <a:pt x="12886" y="250"/>
                    </a:lnTo>
                    <a:lnTo>
                      <a:pt x="12601" y="143"/>
                    </a:lnTo>
                    <a:lnTo>
                      <a:pt x="12280" y="72"/>
                    </a:lnTo>
                    <a:lnTo>
                      <a:pt x="119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5"/>
              <p:cNvSpPr/>
              <p:nvPr/>
            </p:nvSpPr>
            <p:spPr>
              <a:xfrm>
                <a:off x="3353529" y="4607849"/>
                <a:ext cx="229900" cy="342153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9007" extrusionOk="0">
                    <a:moveTo>
                      <a:pt x="3026" y="1"/>
                    </a:moveTo>
                    <a:lnTo>
                      <a:pt x="2563" y="464"/>
                    </a:lnTo>
                    <a:lnTo>
                      <a:pt x="2065" y="1033"/>
                    </a:lnTo>
                    <a:lnTo>
                      <a:pt x="1531" y="1781"/>
                    </a:lnTo>
                    <a:lnTo>
                      <a:pt x="1246" y="2208"/>
                    </a:lnTo>
                    <a:lnTo>
                      <a:pt x="961" y="2670"/>
                    </a:lnTo>
                    <a:lnTo>
                      <a:pt x="712" y="3169"/>
                    </a:lnTo>
                    <a:lnTo>
                      <a:pt x="463" y="3667"/>
                    </a:lnTo>
                    <a:lnTo>
                      <a:pt x="285" y="4237"/>
                    </a:lnTo>
                    <a:lnTo>
                      <a:pt x="143" y="4770"/>
                    </a:lnTo>
                    <a:lnTo>
                      <a:pt x="36" y="5376"/>
                    </a:lnTo>
                    <a:lnTo>
                      <a:pt x="0" y="5981"/>
                    </a:lnTo>
                    <a:lnTo>
                      <a:pt x="36" y="6265"/>
                    </a:lnTo>
                    <a:lnTo>
                      <a:pt x="71" y="6586"/>
                    </a:lnTo>
                    <a:lnTo>
                      <a:pt x="143" y="6870"/>
                    </a:lnTo>
                    <a:lnTo>
                      <a:pt x="249" y="7155"/>
                    </a:lnTo>
                    <a:lnTo>
                      <a:pt x="356" y="7404"/>
                    </a:lnTo>
                    <a:lnTo>
                      <a:pt x="534" y="7654"/>
                    </a:lnTo>
                    <a:lnTo>
                      <a:pt x="712" y="7903"/>
                    </a:lnTo>
                    <a:lnTo>
                      <a:pt x="890" y="8116"/>
                    </a:lnTo>
                    <a:lnTo>
                      <a:pt x="1104" y="8294"/>
                    </a:lnTo>
                    <a:lnTo>
                      <a:pt x="1353" y="8472"/>
                    </a:lnTo>
                    <a:lnTo>
                      <a:pt x="1602" y="8615"/>
                    </a:lnTo>
                    <a:lnTo>
                      <a:pt x="1851" y="8757"/>
                    </a:lnTo>
                    <a:lnTo>
                      <a:pt x="2136" y="8864"/>
                    </a:lnTo>
                    <a:lnTo>
                      <a:pt x="2421" y="8935"/>
                    </a:lnTo>
                    <a:lnTo>
                      <a:pt x="2705" y="8971"/>
                    </a:lnTo>
                    <a:lnTo>
                      <a:pt x="3026" y="9006"/>
                    </a:lnTo>
                    <a:lnTo>
                      <a:pt x="3346" y="8971"/>
                    </a:lnTo>
                    <a:lnTo>
                      <a:pt x="3631" y="8935"/>
                    </a:lnTo>
                    <a:lnTo>
                      <a:pt x="3915" y="8864"/>
                    </a:lnTo>
                    <a:lnTo>
                      <a:pt x="4200" y="8757"/>
                    </a:lnTo>
                    <a:lnTo>
                      <a:pt x="4485" y="8615"/>
                    </a:lnTo>
                    <a:lnTo>
                      <a:pt x="4734" y="8472"/>
                    </a:lnTo>
                    <a:lnTo>
                      <a:pt x="4948" y="8294"/>
                    </a:lnTo>
                    <a:lnTo>
                      <a:pt x="5161" y="8116"/>
                    </a:lnTo>
                    <a:lnTo>
                      <a:pt x="5375" y="7903"/>
                    </a:lnTo>
                    <a:lnTo>
                      <a:pt x="5553" y="7654"/>
                    </a:lnTo>
                    <a:lnTo>
                      <a:pt x="5695" y="7404"/>
                    </a:lnTo>
                    <a:lnTo>
                      <a:pt x="5802" y="7155"/>
                    </a:lnTo>
                    <a:lnTo>
                      <a:pt x="5909" y="6870"/>
                    </a:lnTo>
                    <a:lnTo>
                      <a:pt x="5980" y="6586"/>
                    </a:lnTo>
                    <a:lnTo>
                      <a:pt x="6051" y="6265"/>
                    </a:lnTo>
                    <a:lnTo>
                      <a:pt x="6051" y="5981"/>
                    </a:lnTo>
                    <a:lnTo>
                      <a:pt x="6016" y="5376"/>
                    </a:lnTo>
                    <a:lnTo>
                      <a:pt x="5909" y="4770"/>
                    </a:lnTo>
                    <a:lnTo>
                      <a:pt x="5766" y="4237"/>
                    </a:lnTo>
                    <a:lnTo>
                      <a:pt x="5588" y="3667"/>
                    </a:lnTo>
                    <a:lnTo>
                      <a:pt x="5339" y="3169"/>
                    </a:lnTo>
                    <a:lnTo>
                      <a:pt x="5090" y="2670"/>
                    </a:lnTo>
                    <a:lnTo>
                      <a:pt x="4841" y="2208"/>
                    </a:lnTo>
                    <a:lnTo>
                      <a:pt x="4556" y="1781"/>
                    </a:lnTo>
                    <a:lnTo>
                      <a:pt x="3987" y="1033"/>
                    </a:lnTo>
                    <a:lnTo>
                      <a:pt x="3488" y="464"/>
                    </a:lnTo>
                    <a:lnTo>
                      <a:pt x="30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6"/>
          <p:cNvSpPr/>
          <p:nvPr/>
        </p:nvSpPr>
        <p:spPr>
          <a:xfrm rot="10800000">
            <a:off x="-2139940" y="-924425"/>
            <a:ext cx="3566124" cy="1416288"/>
          </a:xfrm>
          <a:custGeom>
            <a:avLst/>
            <a:gdLst/>
            <a:ahLst/>
            <a:cxnLst/>
            <a:rect l="l" t="t" r="r" b="b"/>
            <a:pathLst>
              <a:path w="147254" h="58482" extrusionOk="0">
                <a:moveTo>
                  <a:pt x="29864" y="1"/>
                </a:moveTo>
                <a:lnTo>
                  <a:pt x="28334" y="36"/>
                </a:lnTo>
                <a:lnTo>
                  <a:pt x="26803" y="143"/>
                </a:lnTo>
                <a:lnTo>
                  <a:pt x="25308" y="357"/>
                </a:lnTo>
                <a:lnTo>
                  <a:pt x="23849" y="606"/>
                </a:lnTo>
                <a:lnTo>
                  <a:pt x="22390" y="926"/>
                </a:lnTo>
                <a:lnTo>
                  <a:pt x="20966" y="1353"/>
                </a:lnTo>
                <a:lnTo>
                  <a:pt x="19578" y="1816"/>
                </a:lnTo>
                <a:lnTo>
                  <a:pt x="18225" y="2350"/>
                </a:lnTo>
                <a:lnTo>
                  <a:pt x="16908" y="2955"/>
                </a:lnTo>
                <a:lnTo>
                  <a:pt x="15627" y="3596"/>
                </a:lnTo>
                <a:lnTo>
                  <a:pt x="14381" y="4343"/>
                </a:lnTo>
                <a:lnTo>
                  <a:pt x="13171" y="5091"/>
                </a:lnTo>
                <a:lnTo>
                  <a:pt x="11996" y="5945"/>
                </a:lnTo>
                <a:lnTo>
                  <a:pt x="10857" y="6835"/>
                </a:lnTo>
                <a:lnTo>
                  <a:pt x="9789" y="7760"/>
                </a:lnTo>
                <a:lnTo>
                  <a:pt x="8721" y="8757"/>
                </a:lnTo>
                <a:lnTo>
                  <a:pt x="7760" y="9789"/>
                </a:lnTo>
                <a:lnTo>
                  <a:pt x="6799" y="10857"/>
                </a:lnTo>
                <a:lnTo>
                  <a:pt x="5910" y="11996"/>
                </a:lnTo>
                <a:lnTo>
                  <a:pt x="5091" y="13171"/>
                </a:lnTo>
                <a:lnTo>
                  <a:pt x="4308" y="14381"/>
                </a:lnTo>
                <a:lnTo>
                  <a:pt x="3596" y="15627"/>
                </a:lnTo>
                <a:lnTo>
                  <a:pt x="2920" y="16908"/>
                </a:lnTo>
                <a:lnTo>
                  <a:pt x="2350" y="18261"/>
                </a:lnTo>
                <a:lnTo>
                  <a:pt x="1816" y="19613"/>
                </a:lnTo>
                <a:lnTo>
                  <a:pt x="1318" y="21001"/>
                </a:lnTo>
                <a:lnTo>
                  <a:pt x="926" y="22390"/>
                </a:lnTo>
                <a:lnTo>
                  <a:pt x="606" y="23849"/>
                </a:lnTo>
                <a:lnTo>
                  <a:pt x="321" y="25308"/>
                </a:lnTo>
                <a:lnTo>
                  <a:pt x="143" y="26803"/>
                </a:lnTo>
                <a:lnTo>
                  <a:pt x="37" y="28334"/>
                </a:lnTo>
                <a:lnTo>
                  <a:pt x="1" y="29864"/>
                </a:lnTo>
                <a:lnTo>
                  <a:pt x="1" y="58482"/>
                </a:lnTo>
                <a:lnTo>
                  <a:pt x="147254" y="58482"/>
                </a:lnTo>
                <a:lnTo>
                  <a:pt x="14725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285" name="Google Shape;285;p6"/>
          <p:cNvGrpSpPr/>
          <p:nvPr/>
        </p:nvGrpSpPr>
        <p:grpSpPr>
          <a:xfrm>
            <a:off x="86847" y="-250827"/>
            <a:ext cx="1416309" cy="597119"/>
            <a:chOff x="7367961" y="5155313"/>
            <a:chExt cx="937084" cy="395103"/>
          </a:xfrm>
        </p:grpSpPr>
        <p:sp>
          <p:nvSpPr>
            <p:cNvPr id="286" name="Google Shape;286;p6"/>
            <p:cNvSpPr/>
            <p:nvPr/>
          </p:nvSpPr>
          <p:spPr>
            <a:xfrm>
              <a:off x="7367961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4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7" y="250"/>
                  </a:lnTo>
                  <a:lnTo>
                    <a:pt x="1" y="428"/>
                  </a:lnTo>
                  <a:lnTo>
                    <a:pt x="37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4" y="891"/>
                  </a:lnTo>
                  <a:lnTo>
                    <a:pt x="642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2" y="37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7498358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7628755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7759125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6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6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1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7889522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8019920" y="5155313"/>
              <a:ext cx="24330" cy="24358"/>
            </a:xfrm>
            <a:custGeom>
              <a:avLst/>
              <a:gdLst/>
              <a:ahLst/>
              <a:cxnLst/>
              <a:rect l="l" t="t" r="r" b="b"/>
              <a:pathLst>
                <a:path w="890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2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2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4" y="606"/>
                  </a:lnTo>
                  <a:lnTo>
                    <a:pt x="890" y="428"/>
                  </a:lnTo>
                  <a:lnTo>
                    <a:pt x="854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8150290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1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4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4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6"/>
            <p:cNvSpPr/>
            <p:nvPr/>
          </p:nvSpPr>
          <p:spPr>
            <a:xfrm>
              <a:off x="8280687" y="5155313"/>
              <a:ext cx="24358" cy="24358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63" y="1"/>
                  </a:moveTo>
                  <a:lnTo>
                    <a:pt x="285" y="37"/>
                  </a:lnTo>
                  <a:lnTo>
                    <a:pt x="143" y="108"/>
                  </a:lnTo>
                  <a:lnTo>
                    <a:pt x="36" y="250"/>
                  </a:lnTo>
                  <a:lnTo>
                    <a:pt x="0" y="428"/>
                  </a:lnTo>
                  <a:lnTo>
                    <a:pt x="36" y="606"/>
                  </a:lnTo>
                  <a:lnTo>
                    <a:pt x="143" y="748"/>
                  </a:lnTo>
                  <a:lnTo>
                    <a:pt x="285" y="855"/>
                  </a:lnTo>
                  <a:lnTo>
                    <a:pt x="463" y="891"/>
                  </a:lnTo>
                  <a:lnTo>
                    <a:pt x="641" y="855"/>
                  </a:lnTo>
                  <a:lnTo>
                    <a:pt x="783" y="748"/>
                  </a:lnTo>
                  <a:lnTo>
                    <a:pt x="855" y="606"/>
                  </a:lnTo>
                  <a:lnTo>
                    <a:pt x="890" y="428"/>
                  </a:lnTo>
                  <a:lnTo>
                    <a:pt x="855" y="250"/>
                  </a:lnTo>
                  <a:lnTo>
                    <a:pt x="783" y="108"/>
                  </a:lnTo>
                  <a:lnTo>
                    <a:pt x="641" y="37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6"/>
            <p:cNvSpPr/>
            <p:nvPr/>
          </p:nvSpPr>
          <p:spPr>
            <a:xfrm>
              <a:off x="7367961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6"/>
                  </a:lnTo>
                  <a:lnTo>
                    <a:pt x="1" y="464"/>
                  </a:lnTo>
                  <a:lnTo>
                    <a:pt x="37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7498358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7628755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6"/>
            <p:cNvSpPr/>
            <p:nvPr/>
          </p:nvSpPr>
          <p:spPr>
            <a:xfrm>
              <a:off x="7759125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1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6"/>
            <p:cNvSpPr/>
            <p:nvPr/>
          </p:nvSpPr>
          <p:spPr>
            <a:xfrm>
              <a:off x="7889522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8019920" y="5277920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2"/>
                  </a:lnTo>
                  <a:lnTo>
                    <a:pt x="890" y="464"/>
                  </a:lnTo>
                  <a:lnTo>
                    <a:pt x="854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8150290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1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280687" y="5277920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6"/>
                  </a:lnTo>
                  <a:lnTo>
                    <a:pt x="0" y="464"/>
                  </a:lnTo>
                  <a:lnTo>
                    <a:pt x="36" y="642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2"/>
                  </a:lnTo>
                  <a:lnTo>
                    <a:pt x="890" y="464"/>
                  </a:lnTo>
                  <a:lnTo>
                    <a:pt x="855" y="286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7367961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4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4" y="926"/>
                  </a:lnTo>
                  <a:lnTo>
                    <a:pt x="642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7498358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7628755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7759125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6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7889522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8019920" y="5401510"/>
              <a:ext cx="24330" cy="25315"/>
            </a:xfrm>
            <a:custGeom>
              <a:avLst/>
              <a:gdLst/>
              <a:ahLst/>
              <a:cxnLst/>
              <a:rect l="l" t="t" r="r" b="b"/>
              <a:pathLst>
                <a:path w="890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8150290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4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8280687" y="5401510"/>
              <a:ext cx="24358" cy="25315"/>
            </a:xfrm>
            <a:custGeom>
              <a:avLst/>
              <a:gdLst/>
              <a:ahLst/>
              <a:cxnLst/>
              <a:rect l="l" t="t" r="r" b="b"/>
              <a:pathLst>
                <a:path w="891" h="926" extrusionOk="0">
                  <a:moveTo>
                    <a:pt x="463" y="0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3"/>
                  </a:lnTo>
                  <a:lnTo>
                    <a:pt x="285" y="890"/>
                  </a:lnTo>
                  <a:lnTo>
                    <a:pt x="463" y="926"/>
                  </a:lnTo>
                  <a:lnTo>
                    <a:pt x="641" y="890"/>
                  </a:lnTo>
                  <a:lnTo>
                    <a:pt x="783" y="783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7367961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4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7" y="285"/>
                  </a:lnTo>
                  <a:lnTo>
                    <a:pt x="1" y="463"/>
                  </a:lnTo>
                  <a:lnTo>
                    <a:pt x="37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4" y="926"/>
                  </a:lnTo>
                  <a:lnTo>
                    <a:pt x="642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2" y="36"/>
                  </a:lnTo>
                  <a:lnTo>
                    <a:pt x="4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7498358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7628755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7759125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6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6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1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7889522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6"/>
            <p:cNvSpPr/>
            <p:nvPr/>
          </p:nvSpPr>
          <p:spPr>
            <a:xfrm>
              <a:off x="8019920" y="5525074"/>
              <a:ext cx="24330" cy="25342"/>
            </a:xfrm>
            <a:custGeom>
              <a:avLst/>
              <a:gdLst/>
              <a:ahLst/>
              <a:cxnLst/>
              <a:rect l="l" t="t" r="r" b="b"/>
              <a:pathLst>
                <a:path w="890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2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2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4" y="641"/>
                  </a:lnTo>
                  <a:lnTo>
                    <a:pt x="890" y="463"/>
                  </a:lnTo>
                  <a:lnTo>
                    <a:pt x="854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8150290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1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4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4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8280687" y="5525074"/>
              <a:ext cx="24358" cy="25342"/>
            </a:xfrm>
            <a:custGeom>
              <a:avLst/>
              <a:gdLst/>
              <a:ahLst/>
              <a:cxnLst/>
              <a:rect l="l" t="t" r="r" b="b"/>
              <a:pathLst>
                <a:path w="891" h="927" extrusionOk="0">
                  <a:moveTo>
                    <a:pt x="463" y="1"/>
                  </a:moveTo>
                  <a:lnTo>
                    <a:pt x="285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63"/>
                  </a:lnTo>
                  <a:lnTo>
                    <a:pt x="36" y="641"/>
                  </a:lnTo>
                  <a:lnTo>
                    <a:pt x="143" y="784"/>
                  </a:lnTo>
                  <a:lnTo>
                    <a:pt x="285" y="891"/>
                  </a:lnTo>
                  <a:lnTo>
                    <a:pt x="463" y="926"/>
                  </a:lnTo>
                  <a:lnTo>
                    <a:pt x="641" y="891"/>
                  </a:lnTo>
                  <a:lnTo>
                    <a:pt x="783" y="784"/>
                  </a:lnTo>
                  <a:lnTo>
                    <a:pt x="855" y="641"/>
                  </a:lnTo>
                  <a:lnTo>
                    <a:pt x="890" y="463"/>
                  </a:lnTo>
                  <a:lnTo>
                    <a:pt x="855" y="285"/>
                  </a:lnTo>
                  <a:lnTo>
                    <a:pt x="783" y="143"/>
                  </a:lnTo>
                  <a:lnTo>
                    <a:pt x="641" y="36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6"/>
          <p:cNvGrpSpPr/>
          <p:nvPr/>
        </p:nvGrpSpPr>
        <p:grpSpPr>
          <a:xfrm>
            <a:off x="114300" y="114298"/>
            <a:ext cx="1903605" cy="1076991"/>
            <a:chOff x="114300" y="114298"/>
            <a:chExt cx="1903605" cy="1076991"/>
          </a:xfrm>
        </p:grpSpPr>
        <p:sp>
          <p:nvSpPr>
            <p:cNvPr id="319" name="Google Shape;319;p6"/>
            <p:cNvSpPr/>
            <p:nvPr/>
          </p:nvSpPr>
          <p:spPr>
            <a:xfrm>
              <a:off x="1807951" y="114298"/>
              <a:ext cx="209954" cy="209954"/>
            </a:xfrm>
            <a:custGeom>
              <a:avLst/>
              <a:gdLst/>
              <a:ahLst/>
              <a:cxnLst/>
              <a:rect l="l" t="t" r="r" b="b"/>
              <a:pathLst>
                <a:path w="4237" h="4237" extrusionOk="0">
                  <a:moveTo>
                    <a:pt x="2599" y="285"/>
                  </a:moveTo>
                  <a:lnTo>
                    <a:pt x="2599" y="1496"/>
                  </a:lnTo>
                  <a:lnTo>
                    <a:pt x="2599" y="1531"/>
                  </a:lnTo>
                  <a:lnTo>
                    <a:pt x="2635" y="1602"/>
                  </a:lnTo>
                  <a:lnTo>
                    <a:pt x="2670" y="1602"/>
                  </a:lnTo>
                  <a:lnTo>
                    <a:pt x="2741" y="1638"/>
                  </a:lnTo>
                  <a:lnTo>
                    <a:pt x="3952" y="1638"/>
                  </a:lnTo>
                  <a:lnTo>
                    <a:pt x="3952" y="2599"/>
                  </a:lnTo>
                  <a:lnTo>
                    <a:pt x="2670" y="2599"/>
                  </a:lnTo>
                  <a:lnTo>
                    <a:pt x="2635" y="2635"/>
                  </a:lnTo>
                  <a:lnTo>
                    <a:pt x="2599" y="2670"/>
                  </a:lnTo>
                  <a:lnTo>
                    <a:pt x="2599" y="2741"/>
                  </a:lnTo>
                  <a:lnTo>
                    <a:pt x="2599" y="3952"/>
                  </a:lnTo>
                  <a:lnTo>
                    <a:pt x="1638" y="3952"/>
                  </a:lnTo>
                  <a:lnTo>
                    <a:pt x="1638" y="2741"/>
                  </a:lnTo>
                  <a:lnTo>
                    <a:pt x="1602" y="2670"/>
                  </a:lnTo>
                  <a:lnTo>
                    <a:pt x="1602" y="2635"/>
                  </a:lnTo>
                  <a:lnTo>
                    <a:pt x="1531" y="2599"/>
                  </a:lnTo>
                  <a:lnTo>
                    <a:pt x="285" y="2599"/>
                  </a:lnTo>
                  <a:lnTo>
                    <a:pt x="285" y="1638"/>
                  </a:lnTo>
                  <a:lnTo>
                    <a:pt x="1496" y="1638"/>
                  </a:lnTo>
                  <a:lnTo>
                    <a:pt x="1531" y="1602"/>
                  </a:lnTo>
                  <a:lnTo>
                    <a:pt x="1602" y="1602"/>
                  </a:lnTo>
                  <a:lnTo>
                    <a:pt x="1602" y="1531"/>
                  </a:lnTo>
                  <a:lnTo>
                    <a:pt x="1638" y="1496"/>
                  </a:lnTo>
                  <a:lnTo>
                    <a:pt x="1638" y="285"/>
                  </a:lnTo>
                  <a:close/>
                  <a:moveTo>
                    <a:pt x="1425" y="1"/>
                  </a:moveTo>
                  <a:lnTo>
                    <a:pt x="1389" y="36"/>
                  </a:lnTo>
                  <a:lnTo>
                    <a:pt x="1353" y="72"/>
                  </a:lnTo>
                  <a:lnTo>
                    <a:pt x="1353" y="143"/>
                  </a:lnTo>
                  <a:lnTo>
                    <a:pt x="1353" y="1353"/>
                  </a:lnTo>
                  <a:lnTo>
                    <a:pt x="72" y="1353"/>
                  </a:lnTo>
                  <a:lnTo>
                    <a:pt x="36" y="1389"/>
                  </a:lnTo>
                  <a:lnTo>
                    <a:pt x="1" y="1424"/>
                  </a:lnTo>
                  <a:lnTo>
                    <a:pt x="1" y="1496"/>
                  </a:lnTo>
                  <a:lnTo>
                    <a:pt x="1" y="2741"/>
                  </a:lnTo>
                  <a:lnTo>
                    <a:pt x="1" y="2777"/>
                  </a:lnTo>
                  <a:lnTo>
                    <a:pt x="36" y="2848"/>
                  </a:lnTo>
                  <a:lnTo>
                    <a:pt x="72" y="2884"/>
                  </a:lnTo>
                  <a:lnTo>
                    <a:pt x="1353" y="2884"/>
                  </a:lnTo>
                  <a:lnTo>
                    <a:pt x="1353" y="4094"/>
                  </a:lnTo>
                  <a:lnTo>
                    <a:pt x="1353" y="4129"/>
                  </a:lnTo>
                  <a:lnTo>
                    <a:pt x="1389" y="4201"/>
                  </a:lnTo>
                  <a:lnTo>
                    <a:pt x="1425" y="4201"/>
                  </a:lnTo>
                  <a:lnTo>
                    <a:pt x="1496" y="4236"/>
                  </a:lnTo>
                  <a:lnTo>
                    <a:pt x="2741" y="4236"/>
                  </a:lnTo>
                  <a:lnTo>
                    <a:pt x="2777" y="4201"/>
                  </a:lnTo>
                  <a:lnTo>
                    <a:pt x="2848" y="4201"/>
                  </a:lnTo>
                  <a:lnTo>
                    <a:pt x="2884" y="4129"/>
                  </a:lnTo>
                  <a:lnTo>
                    <a:pt x="2884" y="4094"/>
                  </a:lnTo>
                  <a:lnTo>
                    <a:pt x="2884" y="2884"/>
                  </a:lnTo>
                  <a:lnTo>
                    <a:pt x="4130" y="2884"/>
                  </a:lnTo>
                  <a:lnTo>
                    <a:pt x="4201" y="2848"/>
                  </a:lnTo>
                  <a:lnTo>
                    <a:pt x="4201" y="2777"/>
                  </a:lnTo>
                  <a:lnTo>
                    <a:pt x="4236" y="2741"/>
                  </a:lnTo>
                  <a:lnTo>
                    <a:pt x="4236" y="1496"/>
                  </a:lnTo>
                  <a:lnTo>
                    <a:pt x="4201" y="1424"/>
                  </a:lnTo>
                  <a:lnTo>
                    <a:pt x="4201" y="1389"/>
                  </a:lnTo>
                  <a:lnTo>
                    <a:pt x="4130" y="1353"/>
                  </a:lnTo>
                  <a:lnTo>
                    <a:pt x="2884" y="1353"/>
                  </a:lnTo>
                  <a:lnTo>
                    <a:pt x="2884" y="143"/>
                  </a:lnTo>
                  <a:lnTo>
                    <a:pt x="2884" y="72"/>
                  </a:lnTo>
                  <a:lnTo>
                    <a:pt x="2848" y="36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0" name="Google Shape;320;p6"/>
            <p:cNvGrpSpPr/>
            <p:nvPr/>
          </p:nvGrpSpPr>
          <p:grpSpPr>
            <a:xfrm flipH="1">
              <a:off x="114300" y="835340"/>
              <a:ext cx="355949" cy="355949"/>
              <a:chOff x="616127" y="3955825"/>
              <a:chExt cx="256300" cy="256300"/>
            </a:xfrm>
          </p:grpSpPr>
          <p:sp>
            <p:nvSpPr>
              <p:cNvPr id="321" name="Google Shape;321;p6"/>
              <p:cNvSpPr/>
              <p:nvPr/>
            </p:nvSpPr>
            <p:spPr>
              <a:xfrm>
                <a:off x="616127" y="3955825"/>
                <a:ext cx="256300" cy="256300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1994" y="0"/>
                    </a:moveTo>
                    <a:lnTo>
                      <a:pt x="1780" y="36"/>
                    </a:lnTo>
                    <a:lnTo>
                      <a:pt x="1567" y="71"/>
                    </a:lnTo>
                    <a:lnTo>
                      <a:pt x="1353" y="178"/>
                    </a:lnTo>
                    <a:lnTo>
                      <a:pt x="997" y="356"/>
                    </a:lnTo>
                    <a:lnTo>
                      <a:pt x="641" y="641"/>
                    </a:lnTo>
                    <a:lnTo>
                      <a:pt x="392" y="961"/>
                    </a:lnTo>
                    <a:lnTo>
                      <a:pt x="178" y="1353"/>
                    </a:lnTo>
                    <a:lnTo>
                      <a:pt x="107" y="1566"/>
                    </a:lnTo>
                    <a:lnTo>
                      <a:pt x="36" y="1780"/>
                    </a:lnTo>
                    <a:lnTo>
                      <a:pt x="0" y="1993"/>
                    </a:lnTo>
                    <a:lnTo>
                      <a:pt x="0" y="2243"/>
                    </a:lnTo>
                    <a:lnTo>
                      <a:pt x="0" y="8009"/>
                    </a:lnTo>
                    <a:lnTo>
                      <a:pt x="0" y="8222"/>
                    </a:lnTo>
                    <a:lnTo>
                      <a:pt x="36" y="8436"/>
                    </a:lnTo>
                    <a:lnTo>
                      <a:pt x="107" y="8685"/>
                    </a:lnTo>
                    <a:lnTo>
                      <a:pt x="178" y="8863"/>
                    </a:lnTo>
                    <a:lnTo>
                      <a:pt x="392" y="9255"/>
                    </a:lnTo>
                    <a:lnTo>
                      <a:pt x="641" y="9575"/>
                    </a:lnTo>
                    <a:lnTo>
                      <a:pt x="997" y="9860"/>
                    </a:lnTo>
                    <a:lnTo>
                      <a:pt x="1353" y="10073"/>
                    </a:lnTo>
                    <a:lnTo>
                      <a:pt x="1567" y="10144"/>
                    </a:lnTo>
                    <a:lnTo>
                      <a:pt x="1780" y="10216"/>
                    </a:lnTo>
                    <a:lnTo>
                      <a:pt x="1994" y="10251"/>
                    </a:lnTo>
                    <a:lnTo>
                      <a:pt x="8223" y="10251"/>
                    </a:lnTo>
                    <a:lnTo>
                      <a:pt x="8472" y="10216"/>
                    </a:lnTo>
                    <a:lnTo>
                      <a:pt x="8685" y="10144"/>
                    </a:lnTo>
                    <a:lnTo>
                      <a:pt x="8863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60" y="9255"/>
                    </a:lnTo>
                    <a:lnTo>
                      <a:pt x="10074" y="8863"/>
                    </a:lnTo>
                    <a:lnTo>
                      <a:pt x="10145" y="8685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60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63" y="178"/>
                    </a:lnTo>
                    <a:lnTo>
                      <a:pt x="8685" y="71"/>
                    </a:lnTo>
                    <a:lnTo>
                      <a:pt x="8472" y="36"/>
                    </a:lnTo>
                    <a:lnTo>
                      <a:pt x="82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6"/>
              <p:cNvSpPr/>
              <p:nvPr/>
            </p:nvSpPr>
            <p:spPr>
              <a:xfrm>
                <a:off x="681077" y="4020775"/>
                <a:ext cx="125500" cy="125500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5020" extrusionOk="0">
                    <a:moveTo>
                      <a:pt x="1709" y="0"/>
                    </a:moveTo>
                    <a:lnTo>
                      <a:pt x="1709" y="1709"/>
                    </a:lnTo>
                    <a:lnTo>
                      <a:pt x="1" y="1709"/>
                    </a:lnTo>
                    <a:lnTo>
                      <a:pt x="1" y="3311"/>
                    </a:lnTo>
                    <a:lnTo>
                      <a:pt x="1709" y="3311"/>
                    </a:lnTo>
                    <a:lnTo>
                      <a:pt x="1709" y="5019"/>
                    </a:lnTo>
                    <a:lnTo>
                      <a:pt x="3311" y="5019"/>
                    </a:lnTo>
                    <a:lnTo>
                      <a:pt x="3311" y="3311"/>
                    </a:lnTo>
                    <a:lnTo>
                      <a:pt x="5020" y="3311"/>
                    </a:lnTo>
                    <a:lnTo>
                      <a:pt x="5020" y="1709"/>
                    </a:lnTo>
                    <a:lnTo>
                      <a:pt x="3311" y="1709"/>
                    </a:lnTo>
                    <a:lnTo>
                      <a:pt x="3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7"/>
          <p:cNvGrpSpPr/>
          <p:nvPr/>
        </p:nvGrpSpPr>
        <p:grpSpPr>
          <a:xfrm>
            <a:off x="-703072" y="-2398968"/>
            <a:ext cx="11065681" cy="7752506"/>
            <a:chOff x="-703072" y="-2398968"/>
            <a:chExt cx="11065681" cy="7752506"/>
          </a:xfrm>
        </p:grpSpPr>
        <p:sp>
          <p:nvSpPr>
            <p:cNvPr id="325" name="Google Shape;325;p7"/>
            <p:cNvSpPr/>
            <p:nvPr/>
          </p:nvSpPr>
          <p:spPr>
            <a:xfrm rot="5400000" flipH="1">
              <a:off x="-1777990" y="-1324050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6796485" y="3937250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7"/>
          <p:cNvSpPr txBox="1">
            <a:spLocks noGrp="1"/>
          </p:cNvSpPr>
          <p:nvPr>
            <p:ph type="title"/>
          </p:nvPr>
        </p:nvSpPr>
        <p:spPr>
          <a:xfrm>
            <a:off x="713225" y="808450"/>
            <a:ext cx="4223400" cy="10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7"/>
          <p:cNvSpPr txBox="1">
            <a:spLocks noGrp="1"/>
          </p:cNvSpPr>
          <p:nvPr>
            <p:ph type="subTitle" idx="1"/>
          </p:nvPr>
        </p:nvSpPr>
        <p:spPr>
          <a:xfrm>
            <a:off x="713225" y="1903225"/>
            <a:ext cx="4223400" cy="24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29" name="Google Shape;329;p7"/>
          <p:cNvSpPr>
            <a:spLocks noGrp="1"/>
          </p:cNvSpPr>
          <p:nvPr>
            <p:ph type="pic" idx="2"/>
          </p:nvPr>
        </p:nvSpPr>
        <p:spPr>
          <a:xfrm>
            <a:off x="5453850" y="678262"/>
            <a:ext cx="3253500" cy="3786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grpSp>
        <p:nvGrpSpPr>
          <p:cNvPr id="330" name="Google Shape;330;p7"/>
          <p:cNvGrpSpPr/>
          <p:nvPr/>
        </p:nvGrpSpPr>
        <p:grpSpPr>
          <a:xfrm>
            <a:off x="117113" y="114308"/>
            <a:ext cx="6461105" cy="4914894"/>
            <a:chOff x="117113" y="114308"/>
            <a:chExt cx="6461105" cy="4914894"/>
          </a:xfrm>
        </p:grpSpPr>
        <p:grpSp>
          <p:nvGrpSpPr>
            <p:cNvPr id="331" name="Google Shape;331;p7"/>
            <p:cNvGrpSpPr/>
            <p:nvPr/>
          </p:nvGrpSpPr>
          <p:grpSpPr>
            <a:xfrm>
              <a:off x="117113" y="114308"/>
              <a:ext cx="1141074" cy="1598192"/>
              <a:chOff x="117113" y="114308"/>
              <a:chExt cx="1141074" cy="1598192"/>
            </a:xfrm>
          </p:grpSpPr>
          <p:grpSp>
            <p:nvGrpSpPr>
              <p:cNvPr id="332" name="Google Shape;332;p7"/>
              <p:cNvGrpSpPr/>
              <p:nvPr/>
            </p:nvGrpSpPr>
            <p:grpSpPr>
              <a:xfrm>
                <a:off x="902197" y="114308"/>
                <a:ext cx="355989" cy="355989"/>
                <a:chOff x="296746" y="611364"/>
                <a:chExt cx="416411" cy="416411"/>
              </a:xfrm>
            </p:grpSpPr>
            <p:sp>
              <p:nvSpPr>
                <p:cNvPr id="333" name="Google Shape;333;p7"/>
                <p:cNvSpPr/>
                <p:nvPr/>
              </p:nvSpPr>
              <p:spPr>
                <a:xfrm>
                  <a:off x="296746" y="611364"/>
                  <a:ext cx="416411" cy="4164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2" h="10252" extrusionOk="0">
                      <a:moveTo>
                        <a:pt x="2030" y="0"/>
                      </a:moveTo>
                      <a:lnTo>
                        <a:pt x="1781" y="36"/>
                      </a:lnTo>
                      <a:lnTo>
                        <a:pt x="1567" y="71"/>
                      </a:lnTo>
                      <a:lnTo>
                        <a:pt x="1389" y="178"/>
                      </a:lnTo>
                      <a:lnTo>
                        <a:pt x="998" y="356"/>
                      </a:lnTo>
                      <a:lnTo>
                        <a:pt x="677" y="641"/>
                      </a:lnTo>
                      <a:lnTo>
                        <a:pt x="392" y="961"/>
                      </a:lnTo>
                      <a:lnTo>
                        <a:pt x="179" y="1353"/>
                      </a:lnTo>
                      <a:lnTo>
                        <a:pt x="108" y="1566"/>
                      </a:lnTo>
                      <a:lnTo>
                        <a:pt x="36" y="1780"/>
                      </a:lnTo>
                      <a:lnTo>
                        <a:pt x="1" y="1993"/>
                      </a:lnTo>
                      <a:lnTo>
                        <a:pt x="1" y="2243"/>
                      </a:lnTo>
                      <a:lnTo>
                        <a:pt x="1" y="8009"/>
                      </a:lnTo>
                      <a:lnTo>
                        <a:pt x="1" y="8222"/>
                      </a:lnTo>
                      <a:lnTo>
                        <a:pt x="36" y="8436"/>
                      </a:lnTo>
                      <a:lnTo>
                        <a:pt x="108" y="8650"/>
                      </a:lnTo>
                      <a:lnTo>
                        <a:pt x="179" y="8863"/>
                      </a:lnTo>
                      <a:lnTo>
                        <a:pt x="392" y="9255"/>
                      </a:lnTo>
                      <a:lnTo>
                        <a:pt x="677" y="9575"/>
                      </a:lnTo>
                      <a:lnTo>
                        <a:pt x="998" y="9860"/>
                      </a:lnTo>
                      <a:lnTo>
                        <a:pt x="1389" y="10073"/>
                      </a:lnTo>
                      <a:lnTo>
                        <a:pt x="1567" y="10144"/>
                      </a:lnTo>
                      <a:lnTo>
                        <a:pt x="1781" y="10216"/>
                      </a:lnTo>
                      <a:lnTo>
                        <a:pt x="2030" y="10216"/>
                      </a:lnTo>
                      <a:lnTo>
                        <a:pt x="2243" y="10251"/>
                      </a:lnTo>
                      <a:lnTo>
                        <a:pt x="8010" y="10251"/>
                      </a:lnTo>
                      <a:lnTo>
                        <a:pt x="8259" y="10216"/>
                      </a:lnTo>
                      <a:lnTo>
                        <a:pt x="8472" y="10216"/>
                      </a:lnTo>
                      <a:lnTo>
                        <a:pt x="8686" y="10144"/>
                      </a:lnTo>
                      <a:lnTo>
                        <a:pt x="8899" y="10073"/>
                      </a:lnTo>
                      <a:lnTo>
                        <a:pt x="9255" y="9860"/>
                      </a:lnTo>
                      <a:lnTo>
                        <a:pt x="9611" y="9575"/>
                      </a:lnTo>
                      <a:lnTo>
                        <a:pt x="9896" y="9255"/>
                      </a:lnTo>
                      <a:lnTo>
                        <a:pt x="10074" y="8863"/>
                      </a:lnTo>
                      <a:lnTo>
                        <a:pt x="10145" y="8650"/>
                      </a:lnTo>
                      <a:lnTo>
                        <a:pt x="10216" y="8436"/>
                      </a:lnTo>
                      <a:lnTo>
                        <a:pt x="10252" y="8222"/>
                      </a:lnTo>
                      <a:lnTo>
                        <a:pt x="10252" y="8009"/>
                      </a:lnTo>
                      <a:lnTo>
                        <a:pt x="10252" y="2243"/>
                      </a:lnTo>
                      <a:lnTo>
                        <a:pt x="10252" y="1993"/>
                      </a:lnTo>
                      <a:lnTo>
                        <a:pt x="10216" y="1780"/>
                      </a:lnTo>
                      <a:lnTo>
                        <a:pt x="10145" y="1566"/>
                      </a:lnTo>
                      <a:lnTo>
                        <a:pt x="10074" y="1353"/>
                      </a:lnTo>
                      <a:lnTo>
                        <a:pt x="9896" y="961"/>
                      </a:lnTo>
                      <a:lnTo>
                        <a:pt x="9611" y="641"/>
                      </a:lnTo>
                      <a:lnTo>
                        <a:pt x="9255" y="356"/>
                      </a:lnTo>
                      <a:lnTo>
                        <a:pt x="8899" y="178"/>
                      </a:lnTo>
                      <a:lnTo>
                        <a:pt x="8686" y="71"/>
                      </a:lnTo>
                      <a:lnTo>
                        <a:pt x="8472" y="36"/>
                      </a:lnTo>
                      <a:lnTo>
                        <a:pt x="825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7"/>
                <p:cNvSpPr/>
                <p:nvPr/>
              </p:nvSpPr>
              <p:spPr>
                <a:xfrm>
                  <a:off x="296746" y="653280"/>
                  <a:ext cx="416411" cy="338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52" h="8330" extrusionOk="0">
                      <a:moveTo>
                        <a:pt x="5803" y="0"/>
                      </a:moveTo>
                      <a:lnTo>
                        <a:pt x="4308" y="5695"/>
                      </a:lnTo>
                      <a:lnTo>
                        <a:pt x="3133" y="1887"/>
                      </a:lnTo>
                      <a:lnTo>
                        <a:pt x="2101" y="4236"/>
                      </a:lnTo>
                      <a:lnTo>
                        <a:pt x="1" y="4236"/>
                      </a:lnTo>
                      <a:lnTo>
                        <a:pt x="1" y="4877"/>
                      </a:lnTo>
                      <a:lnTo>
                        <a:pt x="2528" y="4877"/>
                      </a:lnTo>
                      <a:lnTo>
                        <a:pt x="3026" y="3738"/>
                      </a:lnTo>
                      <a:lnTo>
                        <a:pt x="4379" y="8045"/>
                      </a:lnTo>
                      <a:lnTo>
                        <a:pt x="5767" y="2741"/>
                      </a:lnTo>
                      <a:lnTo>
                        <a:pt x="7120" y="8329"/>
                      </a:lnTo>
                      <a:lnTo>
                        <a:pt x="8294" y="4414"/>
                      </a:lnTo>
                      <a:lnTo>
                        <a:pt x="10252" y="4414"/>
                      </a:lnTo>
                      <a:lnTo>
                        <a:pt x="10252" y="3738"/>
                      </a:lnTo>
                      <a:lnTo>
                        <a:pt x="7832" y="3738"/>
                      </a:lnTo>
                      <a:lnTo>
                        <a:pt x="7191" y="5838"/>
                      </a:lnTo>
                      <a:lnTo>
                        <a:pt x="5803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35" name="Google Shape;335;p7"/>
              <p:cNvSpPr/>
              <p:nvPr/>
            </p:nvSpPr>
            <p:spPr>
              <a:xfrm>
                <a:off x="117113" y="1562975"/>
                <a:ext cx="149525" cy="149525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5981" extrusionOk="0">
                    <a:moveTo>
                      <a:pt x="2029" y="0"/>
                    </a:moveTo>
                    <a:lnTo>
                      <a:pt x="2029" y="2065"/>
                    </a:lnTo>
                    <a:lnTo>
                      <a:pt x="1" y="2065"/>
                    </a:lnTo>
                    <a:lnTo>
                      <a:pt x="1" y="3951"/>
                    </a:lnTo>
                    <a:lnTo>
                      <a:pt x="2029" y="3951"/>
                    </a:lnTo>
                    <a:lnTo>
                      <a:pt x="2029" y="5980"/>
                    </a:lnTo>
                    <a:lnTo>
                      <a:pt x="3952" y="5980"/>
                    </a:lnTo>
                    <a:lnTo>
                      <a:pt x="3952" y="3951"/>
                    </a:lnTo>
                    <a:lnTo>
                      <a:pt x="5980" y="3951"/>
                    </a:lnTo>
                    <a:lnTo>
                      <a:pt x="5980" y="2065"/>
                    </a:lnTo>
                    <a:lnTo>
                      <a:pt x="3952" y="2065"/>
                    </a:lnTo>
                    <a:lnTo>
                      <a:pt x="395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6" name="Google Shape;336;p7"/>
            <p:cNvSpPr/>
            <p:nvPr/>
          </p:nvSpPr>
          <p:spPr>
            <a:xfrm>
              <a:off x="6368263" y="4819248"/>
              <a:ext cx="209954" cy="209954"/>
            </a:xfrm>
            <a:custGeom>
              <a:avLst/>
              <a:gdLst/>
              <a:ahLst/>
              <a:cxnLst/>
              <a:rect l="l" t="t" r="r" b="b"/>
              <a:pathLst>
                <a:path w="4237" h="4237" extrusionOk="0">
                  <a:moveTo>
                    <a:pt x="2599" y="285"/>
                  </a:moveTo>
                  <a:lnTo>
                    <a:pt x="2599" y="1496"/>
                  </a:lnTo>
                  <a:lnTo>
                    <a:pt x="2599" y="1531"/>
                  </a:lnTo>
                  <a:lnTo>
                    <a:pt x="2635" y="1602"/>
                  </a:lnTo>
                  <a:lnTo>
                    <a:pt x="2670" y="1602"/>
                  </a:lnTo>
                  <a:lnTo>
                    <a:pt x="2741" y="1638"/>
                  </a:lnTo>
                  <a:lnTo>
                    <a:pt x="3952" y="1638"/>
                  </a:lnTo>
                  <a:lnTo>
                    <a:pt x="3952" y="2599"/>
                  </a:lnTo>
                  <a:lnTo>
                    <a:pt x="2670" y="2599"/>
                  </a:lnTo>
                  <a:lnTo>
                    <a:pt x="2635" y="2635"/>
                  </a:lnTo>
                  <a:lnTo>
                    <a:pt x="2599" y="2670"/>
                  </a:lnTo>
                  <a:lnTo>
                    <a:pt x="2599" y="2741"/>
                  </a:lnTo>
                  <a:lnTo>
                    <a:pt x="2599" y="3952"/>
                  </a:lnTo>
                  <a:lnTo>
                    <a:pt x="1638" y="3952"/>
                  </a:lnTo>
                  <a:lnTo>
                    <a:pt x="1638" y="2741"/>
                  </a:lnTo>
                  <a:lnTo>
                    <a:pt x="1602" y="2670"/>
                  </a:lnTo>
                  <a:lnTo>
                    <a:pt x="1602" y="2635"/>
                  </a:lnTo>
                  <a:lnTo>
                    <a:pt x="1531" y="2599"/>
                  </a:lnTo>
                  <a:lnTo>
                    <a:pt x="285" y="2599"/>
                  </a:lnTo>
                  <a:lnTo>
                    <a:pt x="285" y="1638"/>
                  </a:lnTo>
                  <a:lnTo>
                    <a:pt x="1496" y="1638"/>
                  </a:lnTo>
                  <a:lnTo>
                    <a:pt x="1531" y="1602"/>
                  </a:lnTo>
                  <a:lnTo>
                    <a:pt x="1602" y="1602"/>
                  </a:lnTo>
                  <a:lnTo>
                    <a:pt x="1602" y="1531"/>
                  </a:lnTo>
                  <a:lnTo>
                    <a:pt x="1638" y="1496"/>
                  </a:lnTo>
                  <a:lnTo>
                    <a:pt x="1638" y="285"/>
                  </a:lnTo>
                  <a:close/>
                  <a:moveTo>
                    <a:pt x="1425" y="1"/>
                  </a:moveTo>
                  <a:lnTo>
                    <a:pt x="1389" y="36"/>
                  </a:lnTo>
                  <a:lnTo>
                    <a:pt x="1353" y="72"/>
                  </a:lnTo>
                  <a:lnTo>
                    <a:pt x="1353" y="143"/>
                  </a:lnTo>
                  <a:lnTo>
                    <a:pt x="1353" y="1353"/>
                  </a:lnTo>
                  <a:lnTo>
                    <a:pt x="72" y="1353"/>
                  </a:lnTo>
                  <a:lnTo>
                    <a:pt x="36" y="1389"/>
                  </a:lnTo>
                  <a:lnTo>
                    <a:pt x="1" y="1424"/>
                  </a:lnTo>
                  <a:lnTo>
                    <a:pt x="1" y="1496"/>
                  </a:lnTo>
                  <a:lnTo>
                    <a:pt x="1" y="2741"/>
                  </a:lnTo>
                  <a:lnTo>
                    <a:pt x="1" y="2777"/>
                  </a:lnTo>
                  <a:lnTo>
                    <a:pt x="36" y="2848"/>
                  </a:lnTo>
                  <a:lnTo>
                    <a:pt x="72" y="2884"/>
                  </a:lnTo>
                  <a:lnTo>
                    <a:pt x="1353" y="2884"/>
                  </a:lnTo>
                  <a:lnTo>
                    <a:pt x="1353" y="4094"/>
                  </a:lnTo>
                  <a:lnTo>
                    <a:pt x="1353" y="4129"/>
                  </a:lnTo>
                  <a:lnTo>
                    <a:pt x="1389" y="4201"/>
                  </a:lnTo>
                  <a:lnTo>
                    <a:pt x="1425" y="4201"/>
                  </a:lnTo>
                  <a:lnTo>
                    <a:pt x="1496" y="4236"/>
                  </a:lnTo>
                  <a:lnTo>
                    <a:pt x="2741" y="4236"/>
                  </a:lnTo>
                  <a:lnTo>
                    <a:pt x="2777" y="4201"/>
                  </a:lnTo>
                  <a:lnTo>
                    <a:pt x="2848" y="4201"/>
                  </a:lnTo>
                  <a:lnTo>
                    <a:pt x="2884" y="4129"/>
                  </a:lnTo>
                  <a:lnTo>
                    <a:pt x="2884" y="4094"/>
                  </a:lnTo>
                  <a:lnTo>
                    <a:pt x="2884" y="2884"/>
                  </a:lnTo>
                  <a:lnTo>
                    <a:pt x="4130" y="2884"/>
                  </a:lnTo>
                  <a:lnTo>
                    <a:pt x="4201" y="2848"/>
                  </a:lnTo>
                  <a:lnTo>
                    <a:pt x="4201" y="2777"/>
                  </a:lnTo>
                  <a:lnTo>
                    <a:pt x="4236" y="2741"/>
                  </a:lnTo>
                  <a:lnTo>
                    <a:pt x="4236" y="1496"/>
                  </a:lnTo>
                  <a:lnTo>
                    <a:pt x="4201" y="1424"/>
                  </a:lnTo>
                  <a:lnTo>
                    <a:pt x="4201" y="1389"/>
                  </a:lnTo>
                  <a:lnTo>
                    <a:pt x="4130" y="1353"/>
                  </a:lnTo>
                  <a:lnTo>
                    <a:pt x="2884" y="1353"/>
                  </a:lnTo>
                  <a:lnTo>
                    <a:pt x="2884" y="143"/>
                  </a:lnTo>
                  <a:lnTo>
                    <a:pt x="2884" y="72"/>
                  </a:lnTo>
                  <a:lnTo>
                    <a:pt x="2848" y="36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7"/>
          <p:cNvGrpSpPr/>
          <p:nvPr/>
        </p:nvGrpSpPr>
        <p:grpSpPr>
          <a:xfrm>
            <a:off x="-86226" y="-98553"/>
            <a:ext cx="9492832" cy="4608072"/>
            <a:chOff x="-106683" y="-98553"/>
            <a:chExt cx="9492832" cy="4608072"/>
          </a:xfrm>
        </p:grpSpPr>
        <p:grpSp>
          <p:nvGrpSpPr>
            <p:cNvPr id="338" name="Google Shape;338;p7"/>
            <p:cNvGrpSpPr/>
            <p:nvPr/>
          </p:nvGrpSpPr>
          <p:grpSpPr>
            <a:xfrm rot="5400000">
              <a:off x="-516278" y="311042"/>
              <a:ext cx="1416309" cy="597119"/>
              <a:chOff x="7367961" y="5155313"/>
              <a:chExt cx="937084" cy="395103"/>
            </a:xfrm>
          </p:grpSpPr>
          <p:sp>
            <p:nvSpPr>
              <p:cNvPr id="339" name="Google Shape;339;p7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7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7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7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7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7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7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7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7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7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7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7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7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7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7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7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7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7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7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1" name="Google Shape;371;p7"/>
            <p:cNvGrpSpPr/>
            <p:nvPr/>
          </p:nvGrpSpPr>
          <p:grpSpPr>
            <a:xfrm rot="5400000" flipH="1">
              <a:off x="8379436" y="3502805"/>
              <a:ext cx="1416309" cy="597119"/>
              <a:chOff x="7367961" y="5155313"/>
              <a:chExt cx="937084" cy="395103"/>
            </a:xfrm>
          </p:grpSpPr>
          <p:sp>
            <p:nvSpPr>
              <p:cNvPr id="372" name="Google Shape;372;p7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7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7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7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7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7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7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7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7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7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7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7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7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7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7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7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5" name="Google Shape;405;p8"/>
          <p:cNvGrpSpPr/>
          <p:nvPr/>
        </p:nvGrpSpPr>
        <p:grpSpPr>
          <a:xfrm>
            <a:off x="-852497" y="-415855"/>
            <a:ext cx="10077681" cy="7127043"/>
            <a:chOff x="-852497" y="-415855"/>
            <a:chExt cx="10077681" cy="7127043"/>
          </a:xfrm>
        </p:grpSpPr>
        <p:sp>
          <p:nvSpPr>
            <p:cNvPr id="406" name="Google Shape;406;p8"/>
            <p:cNvSpPr/>
            <p:nvPr/>
          </p:nvSpPr>
          <p:spPr>
            <a:xfrm rot="10800000" flipH="1">
              <a:off x="5659060" y="-415855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 rot="5400000">
              <a:off x="-1927415" y="4219982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8" name="Google Shape;408;p8"/>
          <p:cNvSpPr txBox="1">
            <a:spLocks noGrp="1"/>
          </p:cNvSpPr>
          <p:nvPr>
            <p:ph type="title"/>
          </p:nvPr>
        </p:nvSpPr>
        <p:spPr>
          <a:xfrm>
            <a:off x="713325" y="1573195"/>
            <a:ext cx="7717500" cy="19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409" name="Google Shape;409;p8"/>
          <p:cNvGrpSpPr/>
          <p:nvPr/>
        </p:nvGrpSpPr>
        <p:grpSpPr>
          <a:xfrm>
            <a:off x="114297" y="114311"/>
            <a:ext cx="8948032" cy="4914901"/>
            <a:chOff x="114297" y="114311"/>
            <a:chExt cx="8948032" cy="4914901"/>
          </a:xfrm>
        </p:grpSpPr>
        <p:sp>
          <p:nvSpPr>
            <p:cNvPr id="410" name="Google Shape;410;p8"/>
            <p:cNvSpPr/>
            <p:nvPr/>
          </p:nvSpPr>
          <p:spPr>
            <a:xfrm>
              <a:off x="8852376" y="2693246"/>
              <a:ext cx="209954" cy="209954"/>
            </a:xfrm>
            <a:custGeom>
              <a:avLst/>
              <a:gdLst/>
              <a:ahLst/>
              <a:cxnLst/>
              <a:rect l="l" t="t" r="r" b="b"/>
              <a:pathLst>
                <a:path w="4237" h="4237" extrusionOk="0">
                  <a:moveTo>
                    <a:pt x="2599" y="285"/>
                  </a:moveTo>
                  <a:lnTo>
                    <a:pt x="2599" y="1496"/>
                  </a:lnTo>
                  <a:lnTo>
                    <a:pt x="2599" y="1531"/>
                  </a:lnTo>
                  <a:lnTo>
                    <a:pt x="2635" y="1602"/>
                  </a:lnTo>
                  <a:lnTo>
                    <a:pt x="2670" y="1602"/>
                  </a:lnTo>
                  <a:lnTo>
                    <a:pt x="2741" y="1638"/>
                  </a:lnTo>
                  <a:lnTo>
                    <a:pt x="3952" y="1638"/>
                  </a:lnTo>
                  <a:lnTo>
                    <a:pt x="3952" y="2599"/>
                  </a:lnTo>
                  <a:lnTo>
                    <a:pt x="2670" y="2599"/>
                  </a:lnTo>
                  <a:lnTo>
                    <a:pt x="2635" y="2635"/>
                  </a:lnTo>
                  <a:lnTo>
                    <a:pt x="2599" y="2670"/>
                  </a:lnTo>
                  <a:lnTo>
                    <a:pt x="2599" y="2741"/>
                  </a:lnTo>
                  <a:lnTo>
                    <a:pt x="2599" y="3952"/>
                  </a:lnTo>
                  <a:lnTo>
                    <a:pt x="1638" y="3952"/>
                  </a:lnTo>
                  <a:lnTo>
                    <a:pt x="1638" y="2741"/>
                  </a:lnTo>
                  <a:lnTo>
                    <a:pt x="1602" y="2670"/>
                  </a:lnTo>
                  <a:lnTo>
                    <a:pt x="1602" y="2635"/>
                  </a:lnTo>
                  <a:lnTo>
                    <a:pt x="1531" y="2599"/>
                  </a:lnTo>
                  <a:lnTo>
                    <a:pt x="285" y="2599"/>
                  </a:lnTo>
                  <a:lnTo>
                    <a:pt x="285" y="1638"/>
                  </a:lnTo>
                  <a:lnTo>
                    <a:pt x="1496" y="1638"/>
                  </a:lnTo>
                  <a:lnTo>
                    <a:pt x="1531" y="1602"/>
                  </a:lnTo>
                  <a:lnTo>
                    <a:pt x="1602" y="1602"/>
                  </a:lnTo>
                  <a:lnTo>
                    <a:pt x="1602" y="1531"/>
                  </a:lnTo>
                  <a:lnTo>
                    <a:pt x="1638" y="1496"/>
                  </a:lnTo>
                  <a:lnTo>
                    <a:pt x="1638" y="285"/>
                  </a:lnTo>
                  <a:close/>
                  <a:moveTo>
                    <a:pt x="1425" y="1"/>
                  </a:moveTo>
                  <a:lnTo>
                    <a:pt x="1389" y="36"/>
                  </a:lnTo>
                  <a:lnTo>
                    <a:pt x="1353" y="72"/>
                  </a:lnTo>
                  <a:lnTo>
                    <a:pt x="1353" y="143"/>
                  </a:lnTo>
                  <a:lnTo>
                    <a:pt x="1353" y="1353"/>
                  </a:lnTo>
                  <a:lnTo>
                    <a:pt x="72" y="1353"/>
                  </a:lnTo>
                  <a:lnTo>
                    <a:pt x="36" y="1389"/>
                  </a:lnTo>
                  <a:lnTo>
                    <a:pt x="1" y="1424"/>
                  </a:lnTo>
                  <a:lnTo>
                    <a:pt x="1" y="1496"/>
                  </a:lnTo>
                  <a:lnTo>
                    <a:pt x="1" y="2741"/>
                  </a:lnTo>
                  <a:lnTo>
                    <a:pt x="1" y="2777"/>
                  </a:lnTo>
                  <a:lnTo>
                    <a:pt x="36" y="2848"/>
                  </a:lnTo>
                  <a:lnTo>
                    <a:pt x="72" y="2884"/>
                  </a:lnTo>
                  <a:lnTo>
                    <a:pt x="1353" y="2884"/>
                  </a:lnTo>
                  <a:lnTo>
                    <a:pt x="1353" y="4094"/>
                  </a:lnTo>
                  <a:lnTo>
                    <a:pt x="1353" y="4129"/>
                  </a:lnTo>
                  <a:lnTo>
                    <a:pt x="1389" y="4201"/>
                  </a:lnTo>
                  <a:lnTo>
                    <a:pt x="1425" y="4201"/>
                  </a:lnTo>
                  <a:lnTo>
                    <a:pt x="1496" y="4236"/>
                  </a:lnTo>
                  <a:lnTo>
                    <a:pt x="2741" y="4236"/>
                  </a:lnTo>
                  <a:lnTo>
                    <a:pt x="2777" y="4201"/>
                  </a:lnTo>
                  <a:lnTo>
                    <a:pt x="2848" y="4201"/>
                  </a:lnTo>
                  <a:lnTo>
                    <a:pt x="2884" y="4129"/>
                  </a:lnTo>
                  <a:lnTo>
                    <a:pt x="2884" y="4094"/>
                  </a:lnTo>
                  <a:lnTo>
                    <a:pt x="2884" y="2884"/>
                  </a:lnTo>
                  <a:lnTo>
                    <a:pt x="4130" y="2884"/>
                  </a:lnTo>
                  <a:lnTo>
                    <a:pt x="4201" y="2848"/>
                  </a:lnTo>
                  <a:lnTo>
                    <a:pt x="4201" y="2777"/>
                  </a:lnTo>
                  <a:lnTo>
                    <a:pt x="4236" y="2741"/>
                  </a:lnTo>
                  <a:lnTo>
                    <a:pt x="4236" y="1496"/>
                  </a:lnTo>
                  <a:lnTo>
                    <a:pt x="4201" y="1424"/>
                  </a:lnTo>
                  <a:lnTo>
                    <a:pt x="4201" y="1389"/>
                  </a:lnTo>
                  <a:lnTo>
                    <a:pt x="4130" y="1353"/>
                  </a:lnTo>
                  <a:lnTo>
                    <a:pt x="2884" y="1353"/>
                  </a:lnTo>
                  <a:lnTo>
                    <a:pt x="2884" y="143"/>
                  </a:lnTo>
                  <a:lnTo>
                    <a:pt x="2884" y="72"/>
                  </a:lnTo>
                  <a:lnTo>
                    <a:pt x="2848" y="36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 flipH="1">
              <a:off x="2017908" y="4604006"/>
              <a:ext cx="467192" cy="294207"/>
            </a:xfrm>
            <a:custGeom>
              <a:avLst/>
              <a:gdLst/>
              <a:ahLst/>
              <a:cxnLst/>
              <a:rect l="l" t="t" r="r" b="b"/>
              <a:pathLst>
                <a:path w="6728" h="4237" extrusionOk="0">
                  <a:moveTo>
                    <a:pt x="3382" y="1"/>
                  </a:moveTo>
                  <a:lnTo>
                    <a:pt x="3310" y="37"/>
                  </a:lnTo>
                  <a:lnTo>
                    <a:pt x="3275" y="72"/>
                  </a:lnTo>
                  <a:lnTo>
                    <a:pt x="2492" y="2813"/>
                  </a:lnTo>
                  <a:lnTo>
                    <a:pt x="1780" y="1247"/>
                  </a:lnTo>
                  <a:lnTo>
                    <a:pt x="1744" y="1176"/>
                  </a:lnTo>
                  <a:lnTo>
                    <a:pt x="1637" y="1176"/>
                  </a:lnTo>
                  <a:lnTo>
                    <a:pt x="1602" y="1247"/>
                  </a:lnTo>
                  <a:lnTo>
                    <a:pt x="1210" y="2065"/>
                  </a:lnTo>
                  <a:lnTo>
                    <a:pt x="107" y="2065"/>
                  </a:lnTo>
                  <a:lnTo>
                    <a:pt x="36" y="2101"/>
                  </a:lnTo>
                  <a:lnTo>
                    <a:pt x="0" y="2172"/>
                  </a:lnTo>
                  <a:lnTo>
                    <a:pt x="36" y="2243"/>
                  </a:lnTo>
                  <a:lnTo>
                    <a:pt x="107" y="2279"/>
                  </a:lnTo>
                  <a:lnTo>
                    <a:pt x="1281" y="2279"/>
                  </a:lnTo>
                  <a:lnTo>
                    <a:pt x="1317" y="2243"/>
                  </a:lnTo>
                  <a:lnTo>
                    <a:pt x="1353" y="2208"/>
                  </a:lnTo>
                  <a:lnTo>
                    <a:pt x="1673" y="1531"/>
                  </a:lnTo>
                  <a:lnTo>
                    <a:pt x="2385" y="3204"/>
                  </a:lnTo>
                  <a:lnTo>
                    <a:pt x="2456" y="3240"/>
                  </a:lnTo>
                  <a:lnTo>
                    <a:pt x="2563" y="3240"/>
                  </a:lnTo>
                  <a:lnTo>
                    <a:pt x="2598" y="3169"/>
                  </a:lnTo>
                  <a:lnTo>
                    <a:pt x="3382" y="535"/>
                  </a:lnTo>
                  <a:lnTo>
                    <a:pt x="4378" y="4165"/>
                  </a:lnTo>
                  <a:lnTo>
                    <a:pt x="4414" y="4201"/>
                  </a:lnTo>
                  <a:lnTo>
                    <a:pt x="4449" y="4237"/>
                  </a:lnTo>
                  <a:lnTo>
                    <a:pt x="4485" y="4237"/>
                  </a:lnTo>
                  <a:lnTo>
                    <a:pt x="4521" y="4201"/>
                  </a:lnTo>
                  <a:lnTo>
                    <a:pt x="4556" y="4165"/>
                  </a:lnTo>
                  <a:lnTo>
                    <a:pt x="5054" y="2243"/>
                  </a:lnTo>
                  <a:lnTo>
                    <a:pt x="6621" y="2243"/>
                  </a:lnTo>
                  <a:lnTo>
                    <a:pt x="6692" y="2208"/>
                  </a:lnTo>
                  <a:lnTo>
                    <a:pt x="6727" y="2137"/>
                  </a:lnTo>
                  <a:lnTo>
                    <a:pt x="6692" y="2030"/>
                  </a:lnTo>
                  <a:lnTo>
                    <a:pt x="4912" y="2030"/>
                  </a:lnTo>
                  <a:lnTo>
                    <a:pt x="4876" y="2101"/>
                  </a:lnTo>
                  <a:lnTo>
                    <a:pt x="4449" y="3703"/>
                  </a:lnTo>
                  <a:lnTo>
                    <a:pt x="3488" y="72"/>
                  </a:lnTo>
                  <a:lnTo>
                    <a:pt x="3453" y="37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563788" y="1870336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" name="Google Shape;413;p8"/>
            <p:cNvGrpSpPr/>
            <p:nvPr/>
          </p:nvGrpSpPr>
          <p:grpSpPr>
            <a:xfrm>
              <a:off x="8562488" y="1801811"/>
              <a:ext cx="467200" cy="468075"/>
              <a:chOff x="4036413" y="3603425"/>
              <a:chExt cx="467200" cy="468075"/>
            </a:xfrm>
          </p:grpSpPr>
          <p:sp>
            <p:nvSpPr>
              <p:cNvPr id="414" name="Google Shape;414;p8"/>
              <p:cNvSpPr/>
              <p:nvPr/>
            </p:nvSpPr>
            <p:spPr>
              <a:xfrm>
                <a:off x="4036413" y="3603425"/>
                <a:ext cx="467200" cy="468075"/>
              </a:xfrm>
              <a:custGeom>
                <a:avLst/>
                <a:gdLst/>
                <a:ahLst/>
                <a:cxnLst/>
                <a:rect l="l" t="t" r="r" b="b"/>
                <a:pathLst>
                  <a:path w="18688" h="18723" extrusionOk="0">
                    <a:moveTo>
                      <a:pt x="4094" y="0"/>
                    </a:moveTo>
                    <a:lnTo>
                      <a:pt x="3667" y="36"/>
                    </a:lnTo>
                    <a:lnTo>
                      <a:pt x="3275" y="107"/>
                    </a:lnTo>
                    <a:lnTo>
                      <a:pt x="2884" y="178"/>
                    </a:lnTo>
                    <a:lnTo>
                      <a:pt x="2492" y="321"/>
                    </a:lnTo>
                    <a:lnTo>
                      <a:pt x="2136" y="499"/>
                    </a:lnTo>
                    <a:lnTo>
                      <a:pt x="1816" y="712"/>
                    </a:lnTo>
                    <a:lnTo>
                      <a:pt x="1495" y="961"/>
                    </a:lnTo>
                    <a:lnTo>
                      <a:pt x="1211" y="1211"/>
                    </a:lnTo>
                    <a:lnTo>
                      <a:pt x="926" y="1495"/>
                    </a:lnTo>
                    <a:lnTo>
                      <a:pt x="712" y="1816"/>
                    </a:lnTo>
                    <a:lnTo>
                      <a:pt x="499" y="2172"/>
                    </a:lnTo>
                    <a:lnTo>
                      <a:pt x="321" y="2528"/>
                    </a:lnTo>
                    <a:lnTo>
                      <a:pt x="178" y="2884"/>
                    </a:lnTo>
                    <a:lnTo>
                      <a:pt x="72" y="3275"/>
                    </a:lnTo>
                    <a:lnTo>
                      <a:pt x="36" y="3702"/>
                    </a:lnTo>
                    <a:lnTo>
                      <a:pt x="0" y="4094"/>
                    </a:lnTo>
                    <a:lnTo>
                      <a:pt x="0" y="14630"/>
                    </a:lnTo>
                    <a:lnTo>
                      <a:pt x="36" y="15057"/>
                    </a:lnTo>
                    <a:lnTo>
                      <a:pt x="72" y="15448"/>
                    </a:lnTo>
                    <a:lnTo>
                      <a:pt x="178" y="15840"/>
                    </a:lnTo>
                    <a:lnTo>
                      <a:pt x="321" y="16231"/>
                    </a:lnTo>
                    <a:lnTo>
                      <a:pt x="499" y="16587"/>
                    </a:lnTo>
                    <a:lnTo>
                      <a:pt x="712" y="16908"/>
                    </a:lnTo>
                    <a:lnTo>
                      <a:pt x="926" y="17228"/>
                    </a:lnTo>
                    <a:lnTo>
                      <a:pt x="1211" y="17513"/>
                    </a:lnTo>
                    <a:lnTo>
                      <a:pt x="1495" y="17798"/>
                    </a:lnTo>
                    <a:lnTo>
                      <a:pt x="1816" y="18011"/>
                    </a:lnTo>
                    <a:lnTo>
                      <a:pt x="2136" y="18225"/>
                    </a:lnTo>
                    <a:lnTo>
                      <a:pt x="2492" y="18403"/>
                    </a:lnTo>
                    <a:lnTo>
                      <a:pt x="2884" y="18545"/>
                    </a:lnTo>
                    <a:lnTo>
                      <a:pt x="3275" y="18616"/>
                    </a:lnTo>
                    <a:lnTo>
                      <a:pt x="3667" y="18687"/>
                    </a:lnTo>
                    <a:lnTo>
                      <a:pt x="4094" y="18723"/>
                    </a:lnTo>
                    <a:lnTo>
                      <a:pt x="14594" y="18723"/>
                    </a:lnTo>
                    <a:lnTo>
                      <a:pt x="15021" y="18687"/>
                    </a:lnTo>
                    <a:lnTo>
                      <a:pt x="15448" y="18616"/>
                    </a:lnTo>
                    <a:lnTo>
                      <a:pt x="15840" y="18545"/>
                    </a:lnTo>
                    <a:lnTo>
                      <a:pt x="16196" y="18403"/>
                    </a:lnTo>
                    <a:lnTo>
                      <a:pt x="16552" y="18225"/>
                    </a:lnTo>
                    <a:lnTo>
                      <a:pt x="16908" y="18011"/>
                    </a:lnTo>
                    <a:lnTo>
                      <a:pt x="17228" y="17798"/>
                    </a:lnTo>
                    <a:lnTo>
                      <a:pt x="17513" y="17513"/>
                    </a:lnTo>
                    <a:lnTo>
                      <a:pt x="17762" y="17228"/>
                    </a:lnTo>
                    <a:lnTo>
                      <a:pt x="18011" y="16908"/>
                    </a:lnTo>
                    <a:lnTo>
                      <a:pt x="18225" y="16587"/>
                    </a:lnTo>
                    <a:lnTo>
                      <a:pt x="18367" y="16231"/>
                    </a:lnTo>
                    <a:lnTo>
                      <a:pt x="18509" y="15840"/>
                    </a:lnTo>
                    <a:lnTo>
                      <a:pt x="18616" y="15448"/>
                    </a:lnTo>
                    <a:lnTo>
                      <a:pt x="18687" y="15057"/>
                    </a:lnTo>
                    <a:lnTo>
                      <a:pt x="18687" y="14630"/>
                    </a:lnTo>
                    <a:lnTo>
                      <a:pt x="18687" y="4094"/>
                    </a:lnTo>
                    <a:lnTo>
                      <a:pt x="18687" y="3702"/>
                    </a:lnTo>
                    <a:lnTo>
                      <a:pt x="18616" y="3275"/>
                    </a:lnTo>
                    <a:lnTo>
                      <a:pt x="18509" y="2884"/>
                    </a:lnTo>
                    <a:lnTo>
                      <a:pt x="18367" y="2528"/>
                    </a:lnTo>
                    <a:lnTo>
                      <a:pt x="18225" y="2172"/>
                    </a:lnTo>
                    <a:lnTo>
                      <a:pt x="18011" y="1816"/>
                    </a:lnTo>
                    <a:lnTo>
                      <a:pt x="17762" y="1495"/>
                    </a:lnTo>
                    <a:lnTo>
                      <a:pt x="17513" y="1211"/>
                    </a:lnTo>
                    <a:lnTo>
                      <a:pt x="17228" y="961"/>
                    </a:lnTo>
                    <a:lnTo>
                      <a:pt x="16908" y="712"/>
                    </a:lnTo>
                    <a:lnTo>
                      <a:pt x="16552" y="499"/>
                    </a:lnTo>
                    <a:lnTo>
                      <a:pt x="16196" y="321"/>
                    </a:lnTo>
                    <a:lnTo>
                      <a:pt x="15840" y="178"/>
                    </a:lnTo>
                    <a:lnTo>
                      <a:pt x="15448" y="107"/>
                    </a:lnTo>
                    <a:lnTo>
                      <a:pt x="15021" y="36"/>
                    </a:lnTo>
                    <a:lnTo>
                      <a:pt x="145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8"/>
              <p:cNvSpPr/>
              <p:nvPr/>
            </p:nvSpPr>
            <p:spPr>
              <a:xfrm>
                <a:off x="4126288" y="3728900"/>
                <a:ext cx="288325" cy="249175"/>
              </a:xfrm>
              <a:custGeom>
                <a:avLst/>
                <a:gdLst/>
                <a:ahLst/>
                <a:cxnLst/>
                <a:rect l="l" t="t" r="r" b="b"/>
                <a:pathLst>
                  <a:path w="11533" h="9967" extrusionOk="0">
                    <a:moveTo>
                      <a:pt x="2812" y="0"/>
                    </a:moveTo>
                    <a:lnTo>
                      <a:pt x="2421" y="36"/>
                    </a:lnTo>
                    <a:lnTo>
                      <a:pt x="2029" y="143"/>
                    </a:lnTo>
                    <a:lnTo>
                      <a:pt x="1638" y="321"/>
                    </a:lnTo>
                    <a:lnTo>
                      <a:pt x="1317" y="499"/>
                    </a:lnTo>
                    <a:lnTo>
                      <a:pt x="1033" y="748"/>
                    </a:lnTo>
                    <a:lnTo>
                      <a:pt x="748" y="1032"/>
                    </a:lnTo>
                    <a:lnTo>
                      <a:pt x="534" y="1353"/>
                    </a:lnTo>
                    <a:lnTo>
                      <a:pt x="321" y="1709"/>
                    </a:lnTo>
                    <a:lnTo>
                      <a:pt x="178" y="2100"/>
                    </a:lnTo>
                    <a:lnTo>
                      <a:pt x="72" y="2492"/>
                    </a:lnTo>
                    <a:lnTo>
                      <a:pt x="0" y="2919"/>
                    </a:lnTo>
                    <a:lnTo>
                      <a:pt x="0" y="3382"/>
                    </a:lnTo>
                    <a:lnTo>
                      <a:pt x="0" y="3844"/>
                    </a:lnTo>
                    <a:lnTo>
                      <a:pt x="107" y="4343"/>
                    </a:lnTo>
                    <a:lnTo>
                      <a:pt x="214" y="4841"/>
                    </a:lnTo>
                    <a:lnTo>
                      <a:pt x="428" y="5339"/>
                    </a:lnTo>
                    <a:lnTo>
                      <a:pt x="677" y="5838"/>
                    </a:lnTo>
                    <a:lnTo>
                      <a:pt x="962" y="6336"/>
                    </a:lnTo>
                    <a:lnTo>
                      <a:pt x="1317" y="6834"/>
                    </a:lnTo>
                    <a:lnTo>
                      <a:pt x="1745" y="7333"/>
                    </a:lnTo>
                    <a:lnTo>
                      <a:pt x="2243" y="7831"/>
                    </a:lnTo>
                    <a:lnTo>
                      <a:pt x="2812" y="8294"/>
                    </a:lnTo>
                    <a:lnTo>
                      <a:pt x="3453" y="8721"/>
                    </a:lnTo>
                    <a:lnTo>
                      <a:pt x="4129" y="9183"/>
                    </a:lnTo>
                    <a:lnTo>
                      <a:pt x="4912" y="9575"/>
                    </a:lnTo>
                    <a:lnTo>
                      <a:pt x="5767" y="9967"/>
                    </a:lnTo>
                    <a:lnTo>
                      <a:pt x="6621" y="9575"/>
                    </a:lnTo>
                    <a:lnTo>
                      <a:pt x="7368" y="9183"/>
                    </a:lnTo>
                    <a:lnTo>
                      <a:pt x="8080" y="8721"/>
                    </a:lnTo>
                    <a:lnTo>
                      <a:pt x="8721" y="8294"/>
                    </a:lnTo>
                    <a:lnTo>
                      <a:pt x="9255" y="7831"/>
                    </a:lnTo>
                    <a:lnTo>
                      <a:pt x="9753" y="7333"/>
                    </a:lnTo>
                    <a:lnTo>
                      <a:pt x="10180" y="6834"/>
                    </a:lnTo>
                    <a:lnTo>
                      <a:pt x="10536" y="6336"/>
                    </a:lnTo>
                    <a:lnTo>
                      <a:pt x="10857" y="5838"/>
                    </a:lnTo>
                    <a:lnTo>
                      <a:pt x="11106" y="5339"/>
                    </a:lnTo>
                    <a:lnTo>
                      <a:pt x="11284" y="4841"/>
                    </a:lnTo>
                    <a:lnTo>
                      <a:pt x="11426" y="4343"/>
                    </a:lnTo>
                    <a:lnTo>
                      <a:pt x="11497" y="3844"/>
                    </a:lnTo>
                    <a:lnTo>
                      <a:pt x="11533" y="3382"/>
                    </a:lnTo>
                    <a:lnTo>
                      <a:pt x="11497" y="2919"/>
                    </a:lnTo>
                    <a:lnTo>
                      <a:pt x="11462" y="2492"/>
                    </a:lnTo>
                    <a:lnTo>
                      <a:pt x="11319" y="2100"/>
                    </a:lnTo>
                    <a:lnTo>
                      <a:pt x="11177" y="1709"/>
                    </a:lnTo>
                    <a:lnTo>
                      <a:pt x="10999" y="1353"/>
                    </a:lnTo>
                    <a:lnTo>
                      <a:pt x="10750" y="1032"/>
                    </a:lnTo>
                    <a:lnTo>
                      <a:pt x="10501" y="748"/>
                    </a:lnTo>
                    <a:lnTo>
                      <a:pt x="10180" y="499"/>
                    </a:lnTo>
                    <a:lnTo>
                      <a:pt x="9860" y="321"/>
                    </a:lnTo>
                    <a:lnTo>
                      <a:pt x="9504" y="143"/>
                    </a:lnTo>
                    <a:lnTo>
                      <a:pt x="9113" y="36"/>
                    </a:lnTo>
                    <a:lnTo>
                      <a:pt x="8685" y="0"/>
                    </a:lnTo>
                    <a:lnTo>
                      <a:pt x="8258" y="36"/>
                    </a:lnTo>
                    <a:lnTo>
                      <a:pt x="7796" y="107"/>
                    </a:lnTo>
                    <a:lnTo>
                      <a:pt x="7297" y="214"/>
                    </a:lnTo>
                    <a:lnTo>
                      <a:pt x="6799" y="427"/>
                    </a:lnTo>
                    <a:lnTo>
                      <a:pt x="6301" y="712"/>
                    </a:lnTo>
                    <a:lnTo>
                      <a:pt x="5767" y="1068"/>
                    </a:lnTo>
                    <a:lnTo>
                      <a:pt x="5233" y="712"/>
                    </a:lnTo>
                    <a:lnTo>
                      <a:pt x="4699" y="427"/>
                    </a:lnTo>
                    <a:lnTo>
                      <a:pt x="4201" y="214"/>
                    </a:lnTo>
                    <a:lnTo>
                      <a:pt x="3738" y="107"/>
                    </a:lnTo>
                    <a:lnTo>
                      <a:pt x="3275" y="36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6" name="Google Shape;416;p8"/>
            <p:cNvGrpSpPr/>
            <p:nvPr/>
          </p:nvGrpSpPr>
          <p:grpSpPr>
            <a:xfrm flipH="1">
              <a:off x="1259025" y="4673263"/>
              <a:ext cx="355949" cy="355949"/>
              <a:chOff x="616127" y="3955825"/>
              <a:chExt cx="256300" cy="256300"/>
            </a:xfrm>
          </p:grpSpPr>
          <p:sp>
            <p:nvSpPr>
              <p:cNvPr id="417" name="Google Shape;417;p8"/>
              <p:cNvSpPr/>
              <p:nvPr/>
            </p:nvSpPr>
            <p:spPr>
              <a:xfrm>
                <a:off x="616127" y="3955825"/>
                <a:ext cx="256300" cy="256300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1994" y="0"/>
                    </a:moveTo>
                    <a:lnTo>
                      <a:pt x="1780" y="36"/>
                    </a:lnTo>
                    <a:lnTo>
                      <a:pt x="1567" y="71"/>
                    </a:lnTo>
                    <a:lnTo>
                      <a:pt x="1353" y="178"/>
                    </a:lnTo>
                    <a:lnTo>
                      <a:pt x="997" y="356"/>
                    </a:lnTo>
                    <a:lnTo>
                      <a:pt x="641" y="641"/>
                    </a:lnTo>
                    <a:lnTo>
                      <a:pt x="392" y="961"/>
                    </a:lnTo>
                    <a:lnTo>
                      <a:pt x="178" y="1353"/>
                    </a:lnTo>
                    <a:lnTo>
                      <a:pt x="107" y="1566"/>
                    </a:lnTo>
                    <a:lnTo>
                      <a:pt x="36" y="1780"/>
                    </a:lnTo>
                    <a:lnTo>
                      <a:pt x="0" y="1993"/>
                    </a:lnTo>
                    <a:lnTo>
                      <a:pt x="0" y="2243"/>
                    </a:lnTo>
                    <a:lnTo>
                      <a:pt x="0" y="8009"/>
                    </a:lnTo>
                    <a:lnTo>
                      <a:pt x="0" y="8222"/>
                    </a:lnTo>
                    <a:lnTo>
                      <a:pt x="36" y="8436"/>
                    </a:lnTo>
                    <a:lnTo>
                      <a:pt x="107" y="8685"/>
                    </a:lnTo>
                    <a:lnTo>
                      <a:pt x="178" y="8863"/>
                    </a:lnTo>
                    <a:lnTo>
                      <a:pt x="392" y="9255"/>
                    </a:lnTo>
                    <a:lnTo>
                      <a:pt x="641" y="9575"/>
                    </a:lnTo>
                    <a:lnTo>
                      <a:pt x="997" y="9860"/>
                    </a:lnTo>
                    <a:lnTo>
                      <a:pt x="1353" y="10073"/>
                    </a:lnTo>
                    <a:lnTo>
                      <a:pt x="1567" y="10144"/>
                    </a:lnTo>
                    <a:lnTo>
                      <a:pt x="1780" y="10216"/>
                    </a:lnTo>
                    <a:lnTo>
                      <a:pt x="1994" y="10251"/>
                    </a:lnTo>
                    <a:lnTo>
                      <a:pt x="8223" y="10251"/>
                    </a:lnTo>
                    <a:lnTo>
                      <a:pt x="8472" y="10216"/>
                    </a:lnTo>
                    <a:lnTo>
                      <a:pt x="8685" y="10144"/>
                    </a:lnTo>
                    <a:lnTo>
                      <a:pt x="8863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60" y="9255"/>
                    </a:lnTo>
                    <a:lnTo>
                      <a:pt x="10074" y="8863"/>
                    </a:lnTo>
                    <a:lnTo>
                      <a:pt x="10145" y="8685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60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63" y="178"/>
                    </a:lnTo>
                    <a:lnTo>
                      <a:pt x="8685" y="71"/>
                    </a:lnTo>
                    <a:lnTo>
                      <a:pt x="8472" y="36"/>
                    </a:lnTo>
                    <a:lnTo>
                      <a:pt x="82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681077" y="4020775"/>
                <a:ext cx="125500" cy="125500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5020" extrusionOk="0">
                    <a:moveTo>
                      <a:pt x="1709" y="0"/>
                    </a:moveTo>
                    <a:lnTo>
                      <a:pt x="1709" y="1709"/>
                    </a:lnTo>
                    <a:lnTo>
                      <a:pt x="1" y="1709"/>
                    </a:lnTo>
                    <a:lnTo>
                      <a:pt x="1" y="3311"/>
                    </a:lnTo>
                    <a:lnTo>
                      <a:pt x="1709" y="3311"/>
                    </a:lnTo>
                    <a:lnTo>
                      <a:pt x="1709" y="5019"/>
                    </a:lnTo>
                    <a:lnTo>
                      <a:pt x="3311" y="5019"/>
                    </a:lnTo>
                    <a:lnTo>
                      <a:pt x="3311" y="3311"/>
                    </a:lnTo>
                    <a:lnTo>
                      <a:pt x="5020" y="3311"/>
                    </a:lnTo>
                    <a:lnTo>
                      <a:pt x="5020" y="1709"/>
                    </a:lnTo>
                    <a:lnTo>
                      <a:pt x="3311" y="1709"/>
                    </a:lnTo>
                    <a:lnTo>
                      <a:pt x="3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114297" y="2393756"/>
              <a:ext cx="355989" cy="355989"/>
              <a:chOff x="296746" y="611364"/>
              <a:chExt cx="416411" cy="416411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296746" y="611364"/>
                <a:ext cx="416411" cy="416411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2030" y="0"/>
                    </a:moveTo>
                    <a:lnTo>
                      <a:pt x="1781" y="36"/>
                    </a:lnTo>
                    <a:lnTo>
                      <a:pt x="1567" y="71"/>
                    </a:lnTo>
                    <a:lnTo>
                      <a:pt x="1389" y="178"/>
                    </a:lnTo>
                    <a:lnTo>
                      <a:pt x="998" y="356"/>
                    </a:lnTo>
                    <a:lnTo>
                      <a:pt x="677" y="641"/>
                    </a:lnTo>
                    <a:lnTo>
                      <a:pt x="392" y="961"/>
                    </a:lnTo>
                    <a:lnTo>
                      <a:pt x="179" y="1353"/>
                    </a:lnTo>
                    <a:lnTo>
                      <a:pt x="108" y="1566"/>
                    </a:lnTo>
                    <a:lnTo>
                      <a:pt x="36" y="1780"/>
                    </a:lnTo>
                    <a:lnTo>
                      <a:pt x="1" y="1993"/>
                    </a:lnTo>
                    <a:lnTo>
                      <a:pt x="1" y="2243"/>
                    </a:lnTo>
                    <a:lnTo>
                      <a:pt x="1" y="8009"/>
                    </a:lnTo>
                    <a:lnTo>
                      <a:pt x="1" y="8222"/>
                    </a:lnTo>
                    <a:lnTo>
                      <a:pt x="36" y="8436"/>
                    </a:lnTo>
                    <a:lnTo>
                      <a:pt x="108" y="8650"/>
                    </a:lnTo>
                    <a:lnTo>
                      <a:pt x="179" y="8863"/>
                    </a:lnTo>
                    <a:lnTo>
                      <a:pt x="392" y="9255"/>
                    </a:lnTo>
                    <a:lnTo>
                      <a:pt x="677" y="9575"/>
                    </a:lnTo>
                    <a:lnTo>
                      <a:pt x="998" y="9860"/>
                    </a:lnTo>
                    <a:lnTo>
                      <a:pt x="1389" y="10073"/>
                    </a:lnTo>
                    <a:lnTo>
                      <a:pt x="1567" y="10144"/>
                    </a:lnTo>
                    <a:lnTo>
                      <a:pt x="1781" y="10216"/>
                    </a:lnTo>
                    <a:lnTo>
                      <a:pt x="2030" y="10216"/>
                    </a:lnTo>
                    <a:lnTo>
                      <a:pt x="2243" y="10251"/>
                    </a:lnTo>
                    <a:lnTo>
                      <a:pt x="8010" y="10251"/>
                    </a:lnTo>
                    <a:lnTo>
                      <a:pt x="8259" y="10216"/>
                    </a:lnTo>
                    <a:lnTo>
                      <a:pt x="8472" y="10216"/>
                    </a:lnTo>
                    <a:lnTo>
                      <a:pt x="8686" y="10144"/>
                    </a:lnTo>
                    <a:lnTo>
                      <a:pt x="8899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96" y="9255"/>
                    </a:lnTo>
                    <a:lnTo>
                      <a:pt x="10074" y="8863"/>
                    </a:lnTo>
                    <a:lnTo>
                      <a:pt x="10145" y="8650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96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99" y="178"/>
                    </a:lnTo>
                    <a:lnTo>
                      <a:pt x="8686" y="71"/>
                    </a:lnTo>
                    <a:lnTo>
                      <a:pt x="8472" y="36"/>
                    </a:lnTo>
                    <a:lnTo>
                      <a:pt x="82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296746" y="653280"/>
                <a:ext cx="416411" cy="33834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8330" extrusionOk="0">
                    <a:moveTo>
                      <a:pt x="5803" y="0"/>
                    </a:moveTo>
                    <a:lnTo>
                      <a:pt x="4308" y="5695"/>
                    </a:lnTo>
                    <a:lnTo>
                      <a:pt x="3133" y="1887"/>
                    </a:lnTo>
                    <a:lnTo>
                      <a:pt x="2101" y="4236"/>
                    </a:lnTo>
                    <a:lnTo>
                      <a:pt x="1" y="4236"/>
                    </a:lnTo>
                    <a:lnTo>
                      <a:pt x="1" y="4877"/>
                    </a:lnTo>
                    <a:lnTo>
                      <a:pt x="2528" y="4877"/>
                    </a:lnTo>
                    <a:lnTo>
                      <a:pt x="3026" y="3738"/>
                    </a:lnTo>
                    <a:lnTo>
                      <a:pt x="4379" y="8045"/>
                    </a:lnTo>
                    <a:lnTo>
                      <a:pt x="5767" y="2741"/>
                    </a:lnTo>
                    <a:lnTo>
                      <a:pt x="7120" y="8329"/>
                    </a:lnTo>
                    <a:lnTo>
                      <a:pt x="8294" y="4414"/>
                    </a:lnTo>
                    <a:lnTo>
                      <a:pt x="10252" y="4414"/>
                    </a:lnTo>
                    <a:lnTo>
                      <a:pt x="10252" y="3738"/>
                    </a:lnTo>
                    <a:lnTo>
                      <a:pt x="7832" y="3738"/>
                    </a:lnTo>
                    <a:lnTo>
                      <a:pt x="7191" y="5838"/>
                    </a:lnTo>
                    <a:lnTo>
                      <a:pt x="58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2" name="Google Shape;422;p8"/>
            <p:cNvGrpSpPr/>
            <p:nvPr/>
          </p:nvGrpSpPr>
          <p:grpSpPr>
            <a:xfrm>
              <a:off x="4974937" y="184423"/>
              <a:ext cx="355973" cy="355079"/>
              <a:chOff x="3185850" y="4486173"/>
              <a:chExt cx="565216" cy="563886"/>
            </a:xfrm>
          </p:grpSpPr>
          <p:sp>
            <p:nvSpPr>
              <p:cNvPr id="423" name="Google Shape;423;p8"/>
              <p:cNvSpPr/>
              <p:nvPr/>
            </p:nvSpPr>
            <p:spPr>
              <a:xfrm>
                <a:off x="3185850" y="4486173"/>
                <a:ext cx="565216" cy="563886"/>
              </a:xfrm>
              <a:custGeom>
                <a:avLst/>
                <a:gdLst/>
                <a:ahLst/>
                <a:cxnLst/>
                <a:rect l="l" t="t" r="r" b="b"/>
                <a:pathLst>
                  <a:path w="14879" h="14844" extrusionOk="0">
                    <a:moveTo>
                      <a:pt x="2919" y="0"/>
                    </a:moveTo>
                    <a:lnTo>
                      <a:pt x="2599" y="72"/>
                    </a:lnTo>
                    <a:lnTo>
                      <a:pt x="2314" y="143"/>
                    </a:lnTo>
                    <a:lnTo>
                      <a:pt x="1994" y="250"/>
                    </a:lnTo>
                    <a:lnTo>
                      <a:pt x="1709" y="392"/>
                    </a:lnTo>
                    <a:lnTo>
                      <a:pt x="1460" y="570"/>
                    </a:lnTo>
                    <a:lnTo>
                      <a:pt x="1211" y="748"/>
                    </a:lnTo>
                    <a:lnTo>
                      <a:pt x="961" y="961"/>
                    </a:lnTo>
                    <a:lnTo>
                      <a:pt x="748" y="1175"/>
                    </a:lnTo>
                    <a:lnTo>
                      <a:pt x="570" y="1424"/>
                    </a:lnTo>
                    <a:lnTo>
                      <a:pt x="392" y="1709"/>
                    </a:lnTo>
                    <a:lnTo>
                      <a:pt x="285" y="1994"/>
                    </a:lnTo>
                    <a:lnTo>
                      <a:pt x="178" y="2278"/>
                    </a:lnTo>
                    <a:lnTo>
                      <a:pt x="72" y="2599"/>
                    </a:lnTo>
                    <a:lnTo>
                      <a:pt x="36" y="2919"/>
                    </a:lnTo>
                    <a:lnTo>
                      <a:pt x="0" y="3239"/>
                    </a:lnTo>
                    <a:lnTo>
                      <a:pt x="0" y="11604"/>
                    </a:lnTo>
                    <a:lnTo>
                      <a:pt x="36" y="11924"/>
                    </a:lnTo>
                    <a:lnTo>
                      <a:pt x="72" y="12245"/>
                    </a:lnTo>
                    <a:lnTo>
                      <a:pt x="178" y="12565"/>
                    </a:lnTo>
                    <a:lnTo>
                      <a:pt x="285" y="12885"/>
                    </a:lnTo>
                    <a:lnTo>
                      <a:pt x="392" y="13170"/>
                    </a:lnTo>
                    <a:lnTo>
                      <a:pt x="570" y="13419"/>
                    </a:lnTo>
                    <a:lnTo>
                      <a:pt x="748" y="13669"/>
                    </a:lnTo>
                    <a:lnTo>
                      <a:pt x="961" y="13918"/>
                    </a:lnTo>
                    <a:lnTo>
                      <a:pt x="1211" y="14131"/>
                    </a:lnTo>
                    <a:lnTo>
                      <a:pt x="1460" y="14309"/>
                    </a:lnTo>
                    <a:lnTo>
                      <a:pt x="1709" y="14452"/>
                    </a:lnTo>
                    <a:lnTo>
                      <a:pt x="1994" y="14594"/>
                    </a:lnTo>
                    <a:lnTo>
                      <a:pt x="2314" y="14701"/>
                    </a:lnTo>
                    <a:lnTo>
                      <a:pt x="2599" y="14808"/>
                    </a:lnTo>
                    <a:lnTo>
                      <a:pt x="2919" y="14843"/>
                    </a:lnTo>
                    <a:lnTo>
                      <a:pt x="11960" y="14843"/>
                    </a:lnTo>
                    <a:lnTo>
                      <a:pt x="12280" y="14808"/>
                    </a:lnTo>
                    <a:lnTo>
                      <a:pt x="12601" y="14701"/>
                    </a:lnTo>
                    <a:lnTo>
                      <a:pt x="12886" y="14594"/>
                    </a:lnTo>
                    <a:lnTo>
                      <a:pt x="13170" y="14452"/>
                    </a:lnTo>
                    <a:lnTo>
                      <a:pt x="13455" y="14309"/>
                    </a:lnTo>
                    <a:lnTo>
                      <a:pt x="13704" y="14131"/>
                    </a:lnTo>
                    <a:lnTo>
                      <a:pt x="13918" y="13918"/>
                    </a:lnTo>
                    <a:lnTo>
                      <a:pt x="14131" y="13669"/>
                    </a:lnTo>
                    <a:lnTo>
                      <a:pt x="14309" y="13419"/>
                    </a:lnTo>
                    <a:lnTo>
                      <a:pt x="14487" y="13170"/>
                    </a:lnTo>
                    <a:lnTo>
                      <a:pt x="14630" y="12885"/>
                    </a:lnTo>
                    <a:lnTo>
                      <a:pt x="14736" y="12565"/>
                    </a:lnTo>
                    <a:lnTo>
                      <a:pt x="14808" y="12245"/>
                    </a:lnTo>
                    <a:lnTo>
                      <a:pt x="14843" y="11924"/>
                    </a:lnTo>
                    <a:lnTo>
                      <a:pt x="14879" y="11604"/>
                    </a:lnTo>
                    <a:lnTo>
                      <a:pt x="14879" y="3239"/>
                    </a:lnTo>
                    <a:lnTo>
                      <a:pt x="14843" y="2919"/>
                    </a:lnTo>
                    <a:lnTo>
                      <a:pt x="14808" y="2599"/>
                    </a:lnTo>
                    <a:lnTo>
                      <a:pt x="14736" y="2278"/>
                    </a:lnTo>
                    <a:lnTo>
                      <a:pt x="14630" y="1994"/>
                    </a:lnTo>
                    <a:lnTo>
                      <a:pt x="14487" y="1709"/>
                    </a:lnTo>
                    <a:lnTo>
                      <a:pt x="14309" y="1424"/>
                    </a:lnTo>
                    <a:lnTo>
                      <a:pt x="14131" y="1175"/>
                    </a:lnTo>
                    <a:lnTo>
                      <a:pt x="13918" y="961"/>
                    </a:lnTo>
                    <a:lnTo>
                      <a:pt x="13704" y="748"/>
                    </a:lnTo>
                    <a:lnTo>
                      <a:pt x="13455" y="570"/>
                    </a:lnTo>
                    <a:lnTo>
                      <a:pt x="13170" y="392"/>
                    </a:lnTo>
                    <a:lnTo>
                      <a:pt x="12886" y="250"/>
                    </a:lnTo>
                    <a:lnTo>
                      <a:pt x="12601" y="143"/>
                    </a:lnTo>
                    <a:lnTo>
                      <a:pt x="12280" y="72"/>
                    </a:lnTo>
                    <a:lnTo>
                      <a:pt x="119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8"/>
              <p:cNvSpPr/>
              <p:nvPr/>
            </p:nvSpPr>
            <p:spPr>
              <a:xfrm>
                <a:off x="3353529" y="4607849"/>
                <a:ext cx="229900" cy="342153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9007" extrusionOk="0">
                    <a:moveTo>
                      <a:pt x="3026" y="1"/>
                    </a:moveTo>
                    <a:lnTo>
                      <a:pt x="2563" y="464"/>
                    </a:lnTo>
                    <a:lnTo>
                      <a:pt x="2065" y="1033"/>
                    </a:lnTo>
                    <a:lnTo>
                      <a:pt x="1531" y="1781"/>
                    </a:lnTo>
                    <a:lnTo>
                      <a:pt x="1246" y="2208"/>
                    </a:lnTo>
                    <a:lnTo>
                      <a:pt x="961" y="2670"/>
                    </a:lnTo>
                    <a:lnTo>
                      <a:pt x="712" y="3169"/>
                    </a:lnTo>
                    <a:lnTo>
                      <a:pt x="463" y="3667"/>
                    </a:lnTo>
                    <a:lnTo>
                      <a:pt x="285" y="4237"/>
                    </a:lnTo>
                    <a:lnTo>
                      <a:pt x="143" y="4770"/>
                    </a:lnTo>
                    <a:lnTo>
                      <a:pt x="36" y="5376"/>
                    </a:lnTo>
                    <a:lnTo>
                      <a:pt x="0" y="5981"/>
                    </a:lnTo>
                    <a:lnTo>
                      <a:pt x="36" y="6265"/>
                    </a:lnTo>
                    <a:lnTo>
                      <a:pt x="71" y="6586"/>
                    </a:lnTo>
                    <a:lnTo>
                      <a:pt x="143" y="6870"/>
                    </a:lnTo>
                    <a:lnTo>
                      <a:pt x="249" y="7155"/>
                    </a:lnTo>
                    <a:lnTo>
                      <a:pt x="356" y="7404"/>
                    </a:lnTo>
                    <a:lnTo>
                      <a:pt x="534" y="7654"/>
                    </a:lnTo>
                    <a:lnTo>
                      <a:pt x="712" y="7903"/>
                    </a:lnTo>
                    <a:lnTo>
                      <a:pt x="890" y="8116"/>
                    </a:lnTo>
                    <a:lnTo>
                      <a:pt x="1104" y="8294"/>
                    </a:lnTo>
                    <a:lnTo>
                      <a:pt x="1353" y="8472"/>
                    </a:lnTo>
                    <a:lnTo>
                      <a:pt x="1602" y="8615"/>
                    </a:lnTo>
                    <a:lnTo>
                      <a:pt x="1851" y="8757"/>
                    </a:lnTo>
                    <a:lnTo>
                      <a:pt x="2136" y="8864"/>
                    </a:lnTo>
                    <a:lnTo>
                      <a:pt x="2421" y="8935"/>
                    </a:lnTo>
                    <a:lnTo>
                      <a:pt x="2705" y="8971"/>
                    </a:lnTo>
                    <a:lnTo>
                      <a:pt x="3026" y="9006"/>
                    </a:lnTo>
                    <a:lnTo>
                      <a:pt x="3346" y="8971"/>
                    </a:lnTo>
                    <a:lnTo>
                      <a:pt x="3631" y="8935"/>
                    </a:lnTo>
                    <a:lnTo>
                      <a:pt x="3915" y="8864"/>
                    </a:lnTo>
                    <a:lnTo>
                      <a:pt x="4200" y="8757"/>
                    </a:lnTo>
                    <a:lnTo>
                      <a:pt x="4485" y="8615"/>
                    </a:lnTo>
                    <a:lnTo>
                      <a:pt x="4734" y="8472"/>
                    </a:lnTo>
                    <a:lnTo>
                      <a:pt x="4948" y="8294"/>
                    </a:lnTo>
                    <a:lnTo>
                      <a:pt x="5161" y="8116"/>
                    </a:lnTo>
                    <a:lnTo>
                      <a:pt x="5375" y="7903"/>
                    </a:lnTo>
                    <a:lnTo>
                      <a:pt x="5553" y="7654"/>
                    </a:lnTo>
                    <a:lnTo>
                      <a:pt x="5695" y="7404"/>
                    </a:lnTo>
                    <a:lnTo>
                      <a:pt x="5802" y="7155"/>
                    </a:lnTo>
                    <a:lnTo>
                      <a:pt x="5909" y="6870"/>
                    </a:lnTo>
                    <a:lnTo>
                      <a:pt x="5980" y="6586"/>
                    </a:lnTo>
                    <a:lnTo>
                      <a:pt x="6051" y="6265"/>
                    </a:lnTo>
                    <a:lnTo>
                      <a:pt x="6051" y="5981"/>
                    </a:lnTo>
                    <a:lnTo>
                      <a:pt x="6016" y="5376"/>
                    </a:lnTo>
                    <a:lnTo>
                      <a:pt x="5909" y="4770"/>
                    </a:lnTo>
                    <a:lnTo>
                      <a:pt x="5766" y="4237"/>
                    </a:lnTo>
                    <a:lnTo>
                      <a:pt x="5588" y="3667"/>
                    </a:lnTo>
                    <a:lnTo>
                      <a:pt x="5339" y="3169"/>
                    </a:lnTo>
                    <a:lnTo>
                      <a:pt x="5090" y="2670"/>
                    </a:lnTo>
                    <a:lnTo>
                      <a:pt x="4841" y="2208"/>
                    </a:lnTo>
                    <a:lnTo>
                      <a:pt x="4556" y="1781"/>
                    </a:lnTo>
                    <a:lnTo>
                      <a:pt x="3987" y="1033"/>
                    </a:lnTo>
                    <a:lnTo>
                      <a:pt x="3488" y="464"/>
                    </a:lnTo>
                    <a:lnTo>
                      <a:pt x="30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25" name="Google Shape;425;p8"/>
            <p:cNvSpPr/>
            <p:nvPr/>
          </p:nvSpPr>
          <p:spPr>
            <a:xfrm>
              <a:off x="4497238" y="114311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8"/>
          <p:cNvGrpSpPr/>
          <p:nvPr/>
        </p:nvGrpSpPr>
        <p:grpSpPr>
          <a:xfrm>
            <a:off x="-696259" y="119184"/>
            <a:ext cx="9917814" cy="4241776"/>
            <a:chOff x="-696259" y="8890"/>
            <a:chExt cx="9917814" cy="4241776"/>
          </a:xfrm>
        </p:grpSpPr>
        <p:grpSp>
          <p:nvGrpSpPr>
            <p:cNvPr id="427" name="Google Shape;427;p8"/>
            <p:cNvGrpSpPr/>
            <p:nvPr/>
          </p:nvGrpSpPr>
          <p:grpSpPr>
            <a:xfrm rot="5400000" flipH="1">
              <a:off x="8214841" y="418485"/>
              <a:ext cx="1416309" cy="597119"/>
              <a:chOff x="7367961" y="5155313"/>
              <a:chExt cx="937084" cy="395103"/>
            </a:xfrm>
          </p:grpSpPr>
          <p:sp>
            <p:nvSpPr>
              <p:cNvPr id="428" name="Google Shape;428;p8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8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8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8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8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8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8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8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8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8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8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8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8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8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8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8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8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8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8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8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8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8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8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8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8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8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8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8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0" name="Google Shape;460;p8"/>
            <p:cNvGrpSpPr/>
            <p:nvPr/>
          </p:nvGrpSpPr>
          <p:grpSpPr>
            <a:xfrm rot="10800000" flipH="1">
              <a:off x="-696259" y="3653548"/>
              <a:ext cx="1416309" cy="597119"/>
              <a:chOff x="7367961" y="5155313"/>
              <a:chExt cx="937084" cy="395103"/>
            </a:xfrm>
          </p:grpSpPr>
          <p:sp>
            <p:nvSpPr>
              <p:cNvPr id="461" name="Google Shape;461;p8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8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8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8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8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8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8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8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8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8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8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8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8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8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8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8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8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8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8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8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8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8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8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8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8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8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8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8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8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8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8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8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9"/>
          <p:cNvSpPr txBox="1">
            <a:spLocks noGrp="1"/>
          </p:cNvSpPr>
          <p:nvPr>
            <p:ph type="title"/>
          </p:nvPr>
        </p:nvSpPr>
        <p:spPr>
          <a:xfrm>
            <a:off x="2135550" y="1655488"/>
            <a:ext cx="4872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9"/>
          <p:cNvSpPr txBox="1">
            <a:spLocks noGrp="1"/>
          </p:cNvSpPr>
          <p:nvPr>
            <p:ph type="subTitle" idx="1"/>
          </p:nvPr>
        </p:nvSpPr>
        <p:spPr>
          <a:xfrm>
            <a:off x="2135550" y="2816913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96" name="Google Shape;496;p9"/>
          <p:cNvGrpSpPr/>
          <p:nvPr/>
        </p:nvGrpSpPr>
        <p:grpSpPr>
          <a:xfrm>
            <a:off x="-208430" y="-649275"/>
            <a:ext cx="10139599" cy="6979463"/>
            <a:chOff x="-208430" y="-649275"/>
            <a:chExt cx="10139599" cy="6979463"/>
          </a:xfrm>
        </p:grpSpPr>
        <p:sp>
          <p:nvSpPr>
            <p:cNvPr id="497" name="Google Shape;497;p9"/>
            <p:cNvSpPr/>
            <p:nvPr/>
          </p:nvSpPr>
          <p:spPr>
            <a:xfrm flipH="1">
              <a:off x="-208430" y="4913900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9"/>
            <p:cNvSpPr/>
            <p:nvPr/>
          </p:nvSpPr>
          <p:spPr>
            <a:xfrm rot="10800000" flipH="1">
              <a:off x="6365045" y="-649275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9"/>
          <p:cNvGrpSpPr/>
          <p:nvPr/>
        </p:nvGrpSpPr>
        <p:grpSpPr>
          <a:xfrm>
            <a:off x="-442739" y="-268140"/>
            <a:ext cx="9855439" cy="5478682"/>
            <a:chOff x="-442739" y="-268140"/>
            <a:chExt cx="9855439" cy="5478682"/>
          </a:xfrm>
        </p:grpSpPr>
        <p:grpSp>
          <p:nvGrpSpPr>
            <p:cNvPr id="500" name="Google Shape;500;p9"/>
            <p:cNvGrpSpPr/>
            <p:nvPr/>
          </p:nvGrpSpPr>
          <p:grpSpPr>
            <a:xfrm rot="-5400000" flipH="1">
              <a:off x="8405986" y="141455"/>
              <a:ext cx="1416309" cy="597119"/>
              <a:chOff x="7367961" y="5155313"/>
              <a:chExt cx="937084" cy="395103"/>
            </a:xfrm>
          </p:grpSpPr>
          <p:sp>
            <p:nvSpPr>
              <p:cNvPr id="501" name="Google Shape;501;p9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9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9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9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9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9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9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9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9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9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9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9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9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9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9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9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9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9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9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9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9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9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9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9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9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9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9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9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9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9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9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9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3" name="Google Shape;533;p9"/>
            <p:cNvGrpSpPr/>
            <p:nvPr/>
          </p:nvGrpSpPr>
          <p:grpSpPr>
            <a:xfrm flipH="1">
              <a:off x="-442739" y="4613423"/>
              <a:ext cx="1416309" cy="597119"/>
              <a:chOff x="7367961" y="5155313"/>
              <a:chExt cx="937084" cy="395103"/>
            </a:xfrm>
          </p:grpSpPr>
          <p:sp>
            <p:nvSpPr>
              <p:cNvPr id="534" name="Google Shape;534;p9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9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9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9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9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9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9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9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9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9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9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9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9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9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9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9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9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9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9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9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9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9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9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9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9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9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9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9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9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9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9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9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66" name="Google Shape;566;p9"/>
          <p:cNvGrpSpPr/>
          <p:nvPr/>
        </p:nvGrpSpPr>
        <p:grpSpPr>
          <a:xfrm>
            <a:off x="233242" y="128536"/>
            <a:ext cx="8794624" cy="4905754"/>
            <a:chOff x="233242" y="128536"/>
            <a:chExt cx="8794624" cy="4905754"/>
          </a:xfrm>
        </p:grpSpPr>
        <p:sp>
          <p:nvSpPr>
            <p:cNvPr id="567" name="Google Shape;567;p9"/>
            <p:cNvSpPr/>
            <p:nvPr/>
          </p:nvSpPr>
          <p:spPr>
            <a:xfrm flipH="1">
              <a:off x="694187" y="128536"/>
              <a:ext cx="209954" cy="209954"/>
            </a:xfrm>
            <a:custGeom>
              <a:avLst/>
              <a:gdLst/>
              <a:ahLst/>
              <a:cxnLst/>
              <a:rect l="l" t="t" r="r" b="b"/>
              <a:pathLst>
                <a:path w="4237" h="4237" extrusionOk="0">
                  <a:moveTo>
                    <a:pt x="2599" y="285"/>
                  </a:moveTo>
                  <a:lnTo>
                    <a:pt x="2599" y="1496"/>
                  </a:lnTo>
                  <a:lnTo>
                    <a:pt x="2599" y="1531"/>
                  </a:lnTo>
                  <a:lnTo>
                    <a:pt x="2635" y="1602"/>
                  </a:lnTo>
                  <a:lnTo>
                    <a:pt x="2670" y="1602"/>
                  </a:lnTo>
                  <a:lnTo>
                    <a:pt x="2741" y="1638"/>
                  </a:lnTo>
                  <a:lnTo>
                    <a:pt x="3952" y="1638"/>
                  </a:lnTo>
                  <a:lnTo>
                    <a:pt x="3952" y="2599"/>
                  </a:lnTo>
                  <a:lnTo>
                    <a:pt x="2670" y="2599"/>
                  </a:lnTo>
                  <a:lnTo>
                    <a:pt x="2635" y="2635"/>
                  </a:lnTo>
                  <a:lnTo>
                    <a:pt x="2599" y="2670"/>
                  </a:lnTo>
                  <a:lnTo>
                    <a:pt x="2599" y="2741"/>
                  </a:lnTo>
                  <a:lnTo>
                    <a:pt x="2599" y="3952"/>
                  </a:lnTo>
                  <a:lnTo>
                    <a:pt x="1638" y="3952"/>
                  </a:lnTo>
                  <a:lnTo>
                    <a:pt x="1638" y="2741"/>
                  </a:lnTo>
                  <a:lnTo>
                    <a:pt x="1602" y="2670"/>
                  </a:lnTo>
                  <a:lnTo>
                    <a:pt x="1602" y="2635"/>
                  </a:lnTo>
                  <a:lnTo>
                    <a:pt x="1531" y="2599"/>
                  </a:lnTo>
                  <a:lnTo>
                    <a:pt x="285" y="2599"/>
                  </a:lnTo>
                  <a:lnTo>
                    <a:pt x="285" y="1638"/>
                  </a:lnTo>
                  <a:lnTo>
                    <a:pt x="1496" y="1638"/>
                  </a:lnTo>
                  <a:lnTo>
                    <a:pt x="1531" y="1602"/>
                  </a:lnTo>
                  <a:lnTo>
                    <a:pt x="1602" y="1602"/>
                  </a:lnTo>
                  <a:lnTo>
                    <a:pt x="1602" y="1531"/>
                  </a:lnTo>
                  <a:lnTo>
                    <a:pt x="1638" y="1496"/>
                  </a:lnTo>
                  <a:lnTo>
                    <a:pt x="1638" y="285"/>
                  </a:lnTo>
                  <a:close/>
                  <a:moveTo>
                    <a:pt x="1425" y="1"/>
                  </a:moveTo>
                  <a:lnTo>
                    <a:pt x="1389" y="36"/>
                  </a:lnTo>
                  <a:lnTo>
                    <a:pt x="1353" y="72"/>
                  </a:lnTo>
                  <a:lnTo>
                    <a:pt x="1353" y="143"/>
                  </a:lnTo>
                  <a:lnTo>
                    <a:pt x="1353" y="1353"/>
                  </a:lnTo>
                  <a:lnTo>
                    <a:pt x="72" y="1353"/>
                  </a:lnTo>
                  <a:lnTo>
                    <a:pt x="36" y="1389"/>
                  </a:lnTo>
                  <a:lnTo>
                    <a:pt x="1" y="1424"/>
                  </a:lnTo>
                  <a:lnTo>
                    <a:pt x="1" y="1496"/>
                  </a:lnTo>
                  <a:lnTo>
                    <a:pt x="1" y="2741"/>
                  </a:lnTo>
                  <a:lnTo>
                    <a:pt x="1" y="2777"/>
                  </a:lnTo>
                  <a:lnTo>
                    <a:pt x="36" y="2848"/>
                  </a:lnTo>
                  <a:lnTo>
                    <a:pt x="72" y="2884"/>
                  </a:lnTo>
                  <a:lnTo>
                    <a:pt x="1353" y="2884"/>
                  </a:lnTo>
                  <a:lnTo>
                    <a:pt x="1353" y="4094"/>
                  </a:lnTo>
                  <a:lnTo>
                    <a:pt x="1353" y="4129"/>
                  </a:lnTo>
                  <a:lnTo>
                    <a:pt x="1389" y="4201"/>
                  </a:lnTo>
                  <a:lnTo>
                    <a:pt x="1425" y="4201"/>
                  </a:lnTo>
                  <a:lnTo>
                    <a:pt x="1496" y="4236"/>
                  </a:lnTo>
                  <a:lnTo>
                    <a:pt x="2741" y="4236"/>
                  </a:lnTo>
                  <a:lnTo>
                    <a:pt x="2777" y="4201"/>
                  </a:lnTo>
                  <a:lnTo>
                    <a:pt x="2848" y="4201"/>
                  </a:lnTo>
                  <a:lnTo>
                    <a:pt x="2884" y="4129"/>
                  </a:lnTo>
                  <a:lnTo>
                    <a:pt x="2884" y="4094"/>
                  </a:lnTo>
                  <a:lnTo>
                    <a:pt x="2884" y="2884"/>
                  </a:lnTo>
                  <a:lnTo>
                    <a:pt x="4130" y="2884"/>
                  </a:lnTo>
                  <a:lnTo>
                    <a:pt x="4201" y="2848"/>
                  </a:lnTo>
                  <a:lnTo>
                    <a:pt x="4201" y="2777"/>
                  </a:lnTo>
                  <a:lnTo>
                    <a:pt x="4236" y="2741"/>
                  </a:lnTo>
                  <a:lnTo>
                    <a:pt x="4236" y="1496"/>
                  </a:lnTo>
                  <a:lnTo>
                    <a:pt x="4201" y="1424"/>
                  </a:lnTo>
                  <a:lnTo>
                    <a:pt x="4201" y="1389"/>
                  </a:lnTo>
                  <a:lnTo>
                    <a:pt x="4130" y="1353"/>
                  </a:lnTo>
                  <a:lnTo>
                    <a:pt x="2884" y="1353"/>
                  </a:lnTo>
                  <a:lnTo>
                    <a:pt x="2884" y="143"/>
                  </a:lnTo>
                  <a:lnTo>
                    <a:pt x="2884" y="72"/>
                  </a:lnTo>
                  <a:lnTo>
                    <a:pt x="2848" y="36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436128" y="4740083"/>
              <a:ext cx="467192" cy="294207"/>
            </a:xfrm>
            <a:custGeom>
              <a:avLst/>
              <a:gdLst/>
              <a:ahLst/>
              <a:cxnLst/>
              <a:rect l="l" t="t" r="r" b="b"/>
              <a:pathLst>
                <a:path w="6728" h="4237" extrusionOk="0">
                  <a:moveTo>
                    <a:pt x="3382" y="1"/>
                  </a:moveTo>
                  <a:lnTo>
                    <a:pt x="3310" y="37"/>
                  </a:lnTo>
                  <a:lnTo>
                    <a:pt x="3275" y="72"/>
                  </a:lnTo>
                  <a:lnTo>
                    <a:pt x="2492" y="2813"/>
                  </a:lnTo>
                  <a:lnTo>
                    <a:pt x="1780" y="1247"/>
                  </a:lnTo>
                  <a:lnTo>
                    <a:pt x="1744" y="1176"/>
                  </a:lnTo>
                  <a:lnTo>
                    <a:pt x="1637" y="1176"/>
                  </a:lnTo>
                  <a:lnTo>
                    <a:pt x="1602" y="1247"/>
                  </a:lnTo>
                  <a:lnTo>
                    <a:pt x="1210" y="2065"/>
                  </a:lnTo>
                  <a:lnTo>
                    <a:pt x="107" y="2065"/>
                  </a:lnTo>
                  <a:lnTo>
                    <a:pt x="36" y="2101"/>
                  </a:lnTo>
                  <a:lnTo>
                    <a:pt x="0" y="2172"/>
                  </a:lnTo>
                  <a:lnTo>
                    <a:pt x="36" y="2243"/>
                  </a:lnTo>
                  <a:lnTo>
                    <a:pt x="107" y="2279"/>
                  </a:lnTo>
                  <a:lnTo>
                    <a:pt x="1281" y="2279"/>
                  </a:lnTo>
                  <a:lnTo>
                    <a:pt x="1317" y="2243"/>
                  </a:lnTo>
                  <a:lnTo>
                    <a:pt x="1353" y="2208"/>
                  </a:lnTo>
                  <a:lnTo>
                    <a:pt x="1673" y="1531"/>
                  </a:lnTo>
                  <a:lnTo>
                    <a:pt x="2385" y="3204"/>
                  </a:lnTo>
                  <a:lnTo>
                    <a:pt x="2456" y="3240"/>
                  </a:lnTo>
                  <a:lnTo>
                    <a:pt x="2563" y="3240"/>
                  </a:lnTo>
                  <a:lnTo>
                    <a:pt x="2598" y="3169"/>
                  </a:lnTo>
                  <a:lnTo>
                    <a:pt x="3382" y="535"/>
                  </a:lnTo>
                  <a:lnTo>
                    <a:pt x="4378" y="4165"/>
                  </a:lnTo>
                  <a:lnTo>
                    <a:pt x="4414" y="4201"/>
                  </a:lnTo>
                  <a:lnTo>
                    <a:pt x="4449" y="4237"/>
                  </a:lnTo>
                  <a:lnTo>
                    <a:pt x="4485" y="4237"/>
                  </a:lnTo>
                  <a:lnTo>
                    <a:pt x="4521" y="4201"/>
                  </a:lnTo>
                  <a:lnTo>
                    <a:pt x="4556" y="4165"/>
                  </a:lnTo>
                  <a:lnTo>
                    <a:pt x="5054" y="2243"/>
                  </a:lnTo>
                  <a:lnTo>
                    <a:pt x="6621" y="2243"/>
                  </a:lnTo>
                  <a:lnTo>
                    <a:pt x="6692" y="2208"/>
                  </a:lnTo>
                  <a:lnTo>
                    <a:pt x="6727" y="2137"/>
                  </a:lnTo>
                  <a:lnTo>
                    <a:pt x="6692" y="2030"/>
                  </a:lnTo>
                  <a:lnTo>
                    <a:pt x="4912" y="2030"/>
                  </a:lnTo>
                  <a:lnTo>
                    <a:pt x="4876" y="2101"/>
                  </a:lnTo>
                  <a:lnTo>
                    <a:pt x="4449" y="3703"/>
                  </a:lnTo>
                  <a:lnTo>
                    <a:pt x="3488" y="72"/>
                  </a:lnTo>
                  <a:lnTo>
                    <a:pt x="3453" y="37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 flipH="1">
              <a:off x="8430779" y="3786013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0" name="Google Shape;570;p9"/>
            <p:cNvGrpSpPr/>
            <p:nvPr/>
          </p:nvGrpSpPr>
          <p:grpSpPr>
            <a:xfrm flipH="1">
              <a:off x="8560667" y="3091425"/>
              <a:ext cx="467200" cy="468075"/>
              <a:chOff x="4036413" y="3603425"/>
              <a:chExt cx="467200" cy="468075"/>
            </a:xfrm>
          </p:grpSpPr>
          <p:sp>
            <p:nvSpPr>
              <p:cNvPr id="571" name="Google Shape;571;p9"/>
              <p:cNvSpPr/>
              <p:nvPr/>
            </p:nvSpPr>
            <p:spPr>
              <a:xfrm>
                <a:off x="4036413" y="3603425"/>
                <a:ext cx="467200" cy="468075"/>
              </a:xfrm>
              <a:custGeom>
                <a:avLst/>
                <a:gdLst/>
                <a:ahLst/>
                <a:cxnLst/>
                <a:rect l="l" t="t" r="r" b="b"/>
                <a:pathLst>
                  <a:path w="18688" h="18723" extrusionOk="0">
                    <a:moveTo>
                      <a:pt x="4094" y="0"/>
                    </a:moveTo>
                    <a:lnTo>
                      <a:pt x="3667" y="36"/>
                    </a:lnTo>
                    <a:lnTo>
                      <a:pt x="3275" y="107"/>
                    </a:lnTo>
                    <a:lnTo>
                      <a:pt x="2884" y="178"/>
                    </a:lnTo>
                    <a:lnTo>
                      <a:pt x="2492" y="321"/>
                    </a:lnTo>
                    <a:lnTo>
                      <a:pt x="2136" y="499"/>
                    </a:lnTo>
                    <a:lnTo>
                      <a:pt x="1816" y="712"/>
                    </a:lnTo>
                    <a:lnTo>
                      <a:pt x="1495" y="961"/>
                    </a:lnTo>
                    <a:lnTo>
                      <a:pt x="1211" y="1211"/>
                    </a:lnTo>
                    <a:lnTo>
                      <a:pt x="926" y="1495"/>
                    </a:lnTo>
                    <a:lnTo>
                      <a:pt x="712" y="1816"/>
                    </a:lnTo>
                    <a:lnTo>
                      <a:pt x="499" y="2172"/>
                    </a:lnTo>
                    <a:lnTo>
                      <a:pt x="321" y="2528"/>
                    </a:lnTo>
                    <a:lnTo>
                      <a:pt x="178" y="2884"/>
                    </a:lnTo>
                    <a:lnTo>
                      <a:pt x="72" y="3275"/>
                    </a:lnTo>
                    <a:lnTo>
                      <a:pt x="36" y="3702"/>
                    </a:lnTo>
                    <a:lnTo>
                      <a:pt x="0" y="4094"/>
                    </a:lnTo>
                    <a:lnTo>
                      <a:pt x="0" y="14630"/>
                    </a:lnTo>
                    <a:lnTo>
                      <a:pt x="36" y="15057"/>
                    </a:lnTo>
                    <a:lnTo>
                      <a:pt x="72" y="15448"/>
                    </a:lnTo>
                    <a:lnTo>
                      <a:pt x="178" y="15840"/>
                    </a:lnTo>
                    <a:lnTo>
                      <a:pt x="321" y="16231"/>
                    </a:lnTo>
                    <a:lnTo>
                      <a:pt x="499" y="16587"/>
                    </a:lnTo>
                    <a:lnTo>
                      <a:pt x="712" y="16908"/>
                    </a:lnTo>
                    <a:lnTo>
                      <a:pt x="926" y="17228"/>
                    </a:lnTo>
                    <a:lnTo>
                      <a:pt x="1211" y="17513"/>
                    </a:lnTo>
                    <a:lnTo>
                      <a:pt x="1495" y="17798"/>
                    </a:lnTo>
                    <a:lnTo>
                      <a:pt x="1816" y="18011"/>
                    </a:lnTo>
                    <a:lnTo>
                      <a:pt x="2136" y="18225"/>
                    </a:lnTo>
                    <a:lnTo>
                      <a:pt x="2492" y="18403"/>
                    </a:lnTo>
                    <a:lnTo>
                      <a:pt x="2884" y="18545"/>
                    </a:lnTo>
                    <a:lnTo>
                      <a:pt x="3275" y="18616"/>
                    </a:lnTo>
                    <a:lnTo>
                      <a:pt x="3667" y="18687"/>
                    </a:lnTo>
                    <a:lnTo>
                      <a:pt x="4094" y="18723"/>
                    </a:lnTo>
                    <a:lnTo>
                      <a:pt x="14594" y="18723"/>
                    </a:lnTo>
                    <a:lnTo>
                      <a:pt x="15021" y="18687"/>
                    </a:lnTo>
                    <a:lnTo>
                      <a:pt x="15448" y="18616"/>
                    </a:lnTo>
                    <a:lnTo>
                      <a:pt x="15840" y="18545"/>
                    </a:lnTo>
                    <a:lnTo>
                      <a:pt x="16196" y="18403"/>
                    </a:lnTo>
                    <a:lnTo>
                      <a:pt x="16552" y="18225"/>
                    </a:lnTo>
                    <a:lnTo>
                      <a:pt x="16908" y="18011"/>
                    </a:lnTo>
                    <a:lnTo>
                      <a:pt x="17228" y="17798"/>
                    </a:lnTo>
                    <a:lnTo>
                      <a:pt x="17513" y="17513"/>
                    </a:lnTo>
                    <a:lnTo>
                      <a:pt x="17762" y="17228"/>
                    </a:lnTo>
                    <a:lnTo>
                      <a:pt x="18011" y="16908"/>
                    </a:lnTo>
                    <a:lnTo>
                      <a:pt x="18225" y="16587"/>
                    </a:lnTo>
                    <a:lnTo>
                      <a:pt x="18367" y="16231"/>
                    </a:lnTo>
                    <a:lnTo>
                      <a:pt x="18509" y="15840"/>
                    </a:lnTo>
                    <a:lnTo>
                      <a:pt x="18616" y="15448"/>
                    </a:lnTo>
                    <a:lnTo>
                      <a:pt x="18687" y="15057"/>
                    </a:lnTo>
                    <a:lnTo>
                      <a:pt x="18687" y="14630"/>
                    </a:lnTo>
                    <a:lnTo>
                      <a:pt x="18687" y="4094"/>
                    </a:lnTo>
                    <a:lnTo>
                      <a:pt x="18687" y="3702"/>
                    </a:lnTo>
                    <a:lnTo>
                      <a:pt x="18616" y="3275"/>
                    </a:lnTo>
                    <a:lnTo>
                      <a:pt x="18509" y="2884"/>
                    </a:lnTo>
                    <a:lnTo>
                      <a:pt x="18367" y="2528"/>
                    </a:lnTo>
                    <a:lnTo>
                      <a:pt x="18225" y="2172"/>
                    </a:lnTo>
                    <a:lnTo>
                      <a:pt x="18011" y="1816"/>
                    </a:lnTo>
                    <a:lnTo>
                      <a:pt x="17762" y="1495"/>
                    </a:lnTo>
                    <a:lnTo>
                      <a:pt x="17513" y="1211"/>
                    </a:lnTo>
                    <a:lnTo>
                      <a:pt x="17228" y="961"/>
                    </a:lnTo>
                    <a:lnTo>
                      <a:pt x="16908" y="712"/>
                    </a:lnTo>
                    <a:lnTo>
                      <a:pt x="16552" y="499"/>
                    </a:lnTo>
                    <a:lnTo>
                      <a:pt x="16196" y="321"/>
                    </a:lnTo>
                    <a:lnTo>
                      <a:pt x="15840" y="178"/>
                    </a:lnTo>
                    <a:lnTo>
                      <a:pt x="15448" y="107"/>
                    </a:lnTo>
                    <a:lnTo>
                      <a:pt x="15021" y="36"/>
                    </a:lnTo>
                    <a:lnTo>
                      <a:pt x="145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9"/>
              <p:cNvSpPr/>
              <p:nvPr/>
            </p:nvSpPr>
            <p:spPr>
              <a:xfrm>
                <a:off x="4126288" y="3728900"/>
                <a:ext cx="288325" cy="249175"/>
              </a:xfrm>
              <a:custGeom>
                <a:avLst/>
                <a:gdLst/>
                <a:ahLst/>
                <a:cxnLst/>
                <a:rect l="l" t="t" r="r" b="b"/>
                <a:pathLst>
                  <a:path w="11533" h="9967" extrusionOk="0">
                    <a:moveTo>
                      <a:pt x="2812" y="0"/>
                    </a:moveTo>
                    <a:lnTo>
                      <a:pt x="2421" y="36"/>
                    </a:lnTo>
                    <a:lnTo>
                      <a:pt x="2029" y="143"/>
                    </a:lnTo>
                    <a:lnTo>
                      <a:pt x="1638" y="321"/>
                    </a:lnTo>
                    <a:lnTo>
                      <a:pt x="1317" y="499"/>
                    </a:lnTo>
                    <a:lnTo>
                      <a:pt x="1033" y="748"/>
                    </a:lnTo>
                    <a:lnTo>
                      <a:pt x="748" y="1032"/>
                    </a:lnTo>
                    <a:lnTo>
                      <a:pt x="534" y="1353"/>
                    </a:lnTo>
                    <a:lnTo>
                      <a:pt x="321" y="1709"/>
                    </a:lnTo>
                    <a:lnTo>
                      <a:pt x="178" y="2100"/>
                    </a:lnTo>
                    <a:lnTo>
                      <a:pt x="72" y="2492"/>
                    </a:lnTo>
                    <a:lnTo>
                      <a:pt x="0" y="2919"/>
                    </a:lnTo>
                    <a:lnTo>
                      <a:pt x="0" y="3382"/>
                    </a:lnTo>
                    <a:lnTo>
                      <a:pt x="0" y="3844"/>
                    </a:lnTo>
                    <a:lnTo>
                      <a:pt x="107" y="4343"/>
                    </a:lnTo>
                    <a:lnTo>
                      <a:pt x="214" y="4841"/>
                    </a:lnTo>
                    <a:lnTo>
                      <a:pt x="428" y="5339"/>
                    </a:lnTo>
                    <a:lnTo>
                      <a:pt x="677" y="5838"/>
                    </a:lnTo>
                    <a:lnTo>
                      <a:pt x="962" y="6336"/>
                    </a:lnTo>
                    <a:lnTo>
                      <a:pt x="1317" y="6834"/>
                    </a:lnTo>
                    <a:lnTo>
                      <a:pt x="1745" y="7333"/>
                    </a:lnTo>
                    <a:lnTo>
                      <a:pt x="2243" y="7831"/>
                    </a:lnTo>
                    <a:lnTo>
                      <a:pt x="2812" y="8294"/>
                    </a:lnTo>
                    <a:lnTo>
                      <a:pt x="3453" y="8721"/>
                    </a:lnTo>
                    <a:lnTo>
                      <a:pt x="4129" y="9183"/>
                    </a:lnTo>
                    <a:lnTo>
                      <a:pt x="4912" y="9575"/>
                    </a:lnTo>
                    <a:lnTo>
                      <a:pt x="5767" y="9967"/>
                    </a:lnTo>
                    <a:lnTo>
                      <a:pt x="6621" y="9575"/>
                    </a:lnTo>
                    <a:lnTo>
                      <a:pt x="7368" y="9183"/>
                    </a:lnTo>
                    <a:lnTo>
                      <a:pt x="8080" y="8721"/>
                    </a:lnTo>
                    <a:lnTo>
                      <a:pt x="8721" y="8294"/>
                    </a:lnTo>
                    <a:lnTo>
                      <a:pt x="9255" y="7831"/>
                    </a:lnTo>
                    <a:lnTo>
                      <a:pt x="9753" y="7333"/>
                    </a:lnTo>
                    <a:lnTo>
                      <a:pt x="10180" y="6834"/>
                    </a:lnTo>
                    <a:lnTo>
                      <a:pt x="10536" y="6336"/>
                    </a:lnTo>
                    <a:lnTo>
                      <a:pt x="10857" y="5838"/>
                    </a:lnTo>
                    <a:lnTo>
                      <a:pt x="11106" y="5339"/>
                    </a:lnTo>
                    <a:lnTo>
                      <a:pt x="11284" y="4841"/>
                    </a:lnTo>
                    <a:lnTo>
                      <a:pt x="11426" y="4343"/>
                    </a:lnTo>
                    <a:lnTo>
                      <a:pt x="11497" y="3844"/>
                    </a:lnTo>
                    <a:lnTo>
                      <a:pt x="11533" y="3382"/>
                    </a:lnTo>
                    <a:lnTo>
                      <a:pt x="11497" y="2919"/>
                    </a:lnTo>
                    <a:lnTo>
                      <a:pt x="11462" y="2492"/>
                    </a:lnTo>
                    <a:lnTo>
                      <a:pt x="11319" y="2100"/>
                    </a:lnTo>
                    <a:lnTo>
                      <a:pt x="11177" y="1709"/>
                    </a:lnTo>
                    <a:lnTo>
                      <a:pt x="10999" y="1353"/>
                    </a:lnTo>
                    <a:lnTo>
                      <a:pt x="10750" y="1032"/>
                    </a:lnTo>
                    <a:lnTo>
                      <a:pt x="10501" y="748"/>
                    </a:lnTo>
                    <a:lnTo>
                      <a:pt x="10180" y="499"/>
                    </a:lnTo>
                    <a:lnTo>
                      <a:pt x="9860" y="321"/>
                    </a:lnTo>
                    <a:lnTo>
                      <a:pt x="9504" y="143"/>
                    </a:lnTo>
                    <a:lnTo>
                      <a:pt x="9113" y="36"/>
                    </a:lnTo>
                    <a:lnTo>
                      <a:pt x="8685" y="0"/>
                    </a:lnTo>
                    <a:lnTo>
                      <a:pt x="8258" y="36"/>
                    </a:lnTo>
                    <a:lnTo>
                      <a:pt x="7796" y="107"/>
                    </a:lnTo>
                    <a:lnTo>
                      <a:pt x="7297" y="214"/>
                    </a:lnTo>
                    <a:lnTo>
                      <a:pt x="6799" y="427"/>
                    </a:lnTo>
                    <a:lnTo>
                      <a:pt x="6301" y="712"/>
                    </a:lnTo>
                    <a:lnTo>
                      <a:pt x="5767" y="1068"/>
                    </a:lnTo>
                    <a:lnTo>
                      <a:pt x="5233" y="712"/>
                    </a:lnTo>
                    <a:lnTo>
                      <a:pt x="4699" y="427"/>
                    </a:lnTo>
                    <a:lnTo>
                      <a:pt x="4201" y="214"/>
                    </a:lnTo>
                    <a:lnTo>
                      <a:pt x="3738" y="107"/>
                    </a:lnTo>
                    <a:lnTo>
                      <a:pt x="3275" y="36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3" name="Google Shape;573;p9"/>
            <p:cNvGrpSpPr/>
            <p:nvPr/>
          </p:nvGrpSpPr>
          <p:grpSpPr>
            <a:xfrm>
              <a:off x="5769417" y="183540"/>
              <a:ext cx="355949" cy="355949"/>
              <a:chOff x="456925" y="3955825"/>
              <a:chExt cx="256300" cy="256300"/>
            </a:xfrm>
          </p:grpSpPr>
          <p:sp>
            <p:nvSpPr>
              <p:cNvPr id="574" name="Google Shape;574;p9"/>
              <p:cNvSpPr/>
              <p:nvPr/>
            </p:nvSpPr>
            <p:spPr>
              <a:xfrm>
                <a:off x="456925" y="3955825"/>
                <a:ext cx="256300" cy="256300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1994" y="0"/>
                    </a:moveTo>
                    <a:lnTo>
                      <a:pt x="1780" y="36"/>
                    </a:lnTo>
                    <a:lnTo>
                      <a:pt x="1567" y="71"/>
                    </a:lnTo>
                    <a:lnTo>
                      <a:pt x="1353" y="178"/>
                    </a:lnTo>
                    <a:lnTo>
                      <a:pt x="997" y="356"/>
                    </a:lnTo>
                    <a:lnTo>
                      <a:pt x="641" y="641"/>
                    </a:lnTo>
                    <a:lnTo>
                      <a:pt x="392" y="961"/>
                    </a:lnTo>
                    <a:lnTo>
                      <a:pt x="178" y="1353"/>
                    </a:lnTo>
                    <a:lnTo>
                      <a:pt x="107" y="1566"/>
                    </a:lnTo>
                    <a:lnTo>
                      <a:pt x="36" y="1780"/>
                    </a:lnTo>
                    <a:lnTo>
                      <a:pt x="0" y="1993"/>
                    </a:lnTo>
                    <a:lnTo>
                      <a:pt x="0" y="2243"/>
                    </a:lnTo>
                    <a:lnTo>
                      <a:pt x="0" y="8009"/>
                    </a:lnTo>
                    <a:lnTo>
                      <a:pt x="0" y="8222"/>
                    </a:lnTo>
                    <a:lnTo>
                      <a:pt x="36" y="8436"/>
                    </a:lnTo>
                    <a:lnTo>
                      <a:pt x="107" y="8685"/>
                    </a:lnTo>
                    <a:lnTo>
                      <a:pt x="178" y="8863"/>
                    </a:lnTo>
                    <a:lnTo>
                      <a:pt x="392" y="9255"/>
                    </a:lnTo>
                    <a:lnTo>
                      <a:pt x="641" y="9575"/>
                    </a:lnTo>
                    <a:lnTo>
                      <a:pt x="997" y="9860"/>
                    </a:lnTo>
                    <a:lnTo>
                      <a:pt x="1353" y="10073"/>
                    </a:lnTo>
                    <a:lnTo>
                      <a:pt x="1567" y="10144"/>
                    </a:lnTo>
                    <a:lnTo>
                      <a:pt x="1780" y="10216"/>
                    </a:lnTo>
                    <a:lnTo>
                      <a:pt x="1994" y="10251"/>
                    </a:lnTo>
                    <a:lnTo>
                      <a:pt x="8223" y="10251"/>
                    </a:lnTo>
                    <a:lnTo>
                      <a:pt x="8472" y="10216"/>
                    </a:lnTo>
                    <a:lnTo>
                      <a:pt x="8685" y="10144"/>
                    </a:lnTo>
                    <a:lnTo>
                      <a:pt x="8863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60" y="9255"/>
                    </a:lnTo>
                    <a:lnTo>
                      <a:pt x="10074" y="8863"/>
                    </a:lnTo>
                    <a:lnTo>
                      <a:pt x="10145" y="8685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60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63" y="178"/>
                    </a:lnTo>
                    <a:lnTo>
                      <a:pt x="8685" y="71"/>
                    </a:lnTo>
                    <a:lnTo>
                      <a:pt x="8472" y="36"/>
                    </a:lnTo>
                    <a:lnTo>
                      <a:pt x="82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9"/>
              <p:cNvSpPr/>
              <p:nvPr/>
            </p:nvSpPr>
            <p:spPr>
              <a:xfrm>
                <a:off x="521875" y="4020775"/>
                <a:ext cx="125500" cy="125500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5020" extrusionOk="0">
                    <a:moveTo>
                      <a:pt x="1709" y="0"/>
                    </a:moveTo>
                    <a:lnTo>
                      <a:pt x="1709" y="1709"/>
                    </a:lnTo>
                    <a:lnTo>
                      <a:pt x="1" y="1709"/>
                    </a:lnTo>
                    <a:lnTo>
                      <a:pt x="1" y="3311"/>
                    </a:lnTo>
                    <a:lnTo>
                      <a:pt x="1709" y="3311"/>
                    </a:lnTo>
                    <a:lnTo>
                      <a:pt x="1709" y="5019"/>
                    </a:lnTo>
                    <a:lnTo>
                      <a:pt x="3311" y="5019"/>
                    </a:lnTo>
                    <a:lnTo>
                      <a:pt x="3311" y="3311"/>
                    </a:lnTo>
                    <a:lnTo>
                      <a:pt x="5020" y="3311"/>
                    </a:lnTo>
                    <a:lnTo>
                      <a:pt x="5020" y="1709"/>
                    </a:lnTo>
                    <a:lnTo>
                      <a:pt x="3311" y="1709"/>
                    </a:lnTo>
                    <a:lnTo>
                      <a:pt x="3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6" name="Google Shape;576;p9"/>
            <p:cNvGrpSpPr/>
            <p:nvPr/>
          </p:nvGrpSpPr>
          <p:grpSpPr>
            <a:xfrm flipH="1">
              <a:off x="233242" y="411045"/>
              <a:ext cx="355989" cy="355989"/>
              <a:chOff x="296746" y="611364"/>
              <a:chExt cx="416411" cy="416411"/>
            </a:xfrm>
          </p:grpSpPr>
          <p:sp>
            <p:nvSpPr>
              <p:cNvPr id="577" name="Google Shape;577;p9"/>
              <p:cNvSpPr/>
              <p:nvPr/>
            </p:nvSpPr>
            <p:spPr>
              <a:xfrm>
                <a:off x="296746" y="611364"/>
                <a:ext cx="416411" cy="416411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2030" y="0"/>
                    </a:moveTo>
                    <a:lnTo>
                      <a:pt x="1781" y="36"/>
                    </a:lnTo>
                    <a:lnTo>
                      <a:pt x="1567" y="71"/>
                    </a:lnTo>
                    <a:lnTo>
                      <a:pt x="1389" y="178"/>
                    </a:lnTo>
                    <a:lnTo>
                      <a:pt x="998" y="356"/>
                    </a:lnTo>
                    <a:lnTo>
                      <a:pt x="677" y="641"/>
                    </a:lnTo>
                    <a:lnTo>
                      <a:pt x="392" y="961"/>
                    </a:lnTo>
                    <a:lnTo>
                      <a:pt x="179" y="1353"/>
                    </a:lnTo>
                    <a:lnTo>
                      <a:pt x="108" y="1566"/>
                    </a:lnTo>
                    <a:lnTo>
                      <a:pt x="36" y="1780"/>
                    </a:lnTo>
                    <a:lnTo>
                      <a:pt x="1" y="1993"/>
                    </a:lnTo>
                    <a:lnTo>
                      <a:pt x="1" y="2243"/>
                    </a:lnTo>
                    <a:lnTo>
                      <a:pt x="1" y="8009"/>
                    </a:lnTo>
                    <a:lnTo>
                      <a:pt x="1" y="8222"/>
                    </a:lnTo>
                    <a:lnTo>
                      <a:pt x="36" y="8436"/>
                    </a:lnTo>
                    <a:lnTo>
                      <a:pt x="108" y="8650"/>
                    </a:lnTo>
                    <a:lnTo>
                      <a:pt x="179" y="8863"/>
                    </a:lnTo>
                    <a:lnTo>
                      <a:pt x="392" y="9255"/>
                    </a:lnTo>
                    <a:lnTo>
                      <a:pt x="677" y="9575"/>
                    </a:lnTo>
                    <a:lnTo>
                      <a:pt x="998" y="9860"/>
                    </a:lnTo>
                    <a:lnTo>
                      <a:pt x="1389" y="10073"/>
                    </a:lnTo>
                    <a:lnTo>
                      <a:pt x="1567" y="10144"/>
                    </a:lnTo>
                    <a:lnTo>
                      <a:pt x="1781" y="10216"/>
                    </a:lnTo>
                    <a:lnTo>
                      <a:pt x="2030" y="10216"/>
                    </a:lnTo>
                    <a:lnTo>
                      <a:pt x="2243" y="10251"/>
                    </a:lnTo>
                    <a:lnTo>
                      <a:pt x="8010" y="10251"/>
                    </a:lnTo>
                    <a:lnTo>
                      <a:pt x="8259" y="10216"/>
                    </a:lnTo>
                    <a:lnTo>
                      <a:pt x="8472" y="10216"/>
                    </a:lnTo>
                    <a:lnTo>
                      <a:pt x="8686" y="10144"/>
                    </a:lnTo>
                    <a:lnTo>
                      <a:pt x="8899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96" y="9255"/>
                    </a:lnTo>
                    <a:lnTo>
                      <a:pt x="10074" y="8863"/>
                    </a:lnTo>
                    <a:lnTo>
                      <a:pt x="10145" y="8650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96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99" y="178"/>
                    </a:lnTo>
                    <a:lnTo>
                      <a:pt x="8686" y="71"/>
                    </a:lnTo>
                    <a:lnTo>
                      <a:pt x="8472" y="36"/>
                    </a:lnTo>
                    <a:lnTo>
                      <a:pt x="82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9"/>
              <p:cNvSpPr/>
              <p:nvPr/>
            </p:nvSpPr>
            <p:spPr>
              <a:xfrm>
                <a:off x="296746" y="653280"/>
                <a:ext cx="416411" cy="33834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8330" extrusionOk="0">
                    <a:moveTo>
                      <a:pt x="5803" y="0"/>
                    </a:moveTo>
                    <a:lnTo>
                      <a:pt x="4308" y="5695"/>
                    </a:lnTo>
                    <a:lnTo>
                      <a:pt x="3133" y="1887"/>
                    </a:lnTo>
                    <a:lnTo>
                      <a:pt x="2101" y="4236"/>
                    </a:lnTo>
                    <a:lnTo>
                      <a:pt x="1" y="4236"/>
                    </a:lnTo>
                    <a:lnTo>
                      <a:pt x="1" y="4877"/>
                    </a:lnTo>
                    <a:lnTo>
                      <a:pt x="2528" y="4877"/>
                    </a:lnTo>
                    <a:lnTo>
                      <a:pt x="3026" y="3738"/>
                    </a:lnTo>
                    <a:lnTo>
                      <a:pt x="4379" y="8045"/>
                    </a:lnTo>
                    <a:lnTo>
                      <a:pt x="5767" y="2741"/>
                    </a:lnTo>
                    <a:lnTo>
                      <a:pt x="7120" y="8329"/>
                    </a:lnTo>
                    <a:lnTo>
                      <a:pt x="8294" y="4414"/>
                    </a:lnTo>
                    <a:lnTo>
                      <a:pt x="10252" y="4414"/>
                    </a:lnTo>
                    <a:lnTo>
                      <a:pt x="10252" y="3738"/>
                    </a:lnTo>
                    <a:lnTo>
                      <a:pt x="7832" y="3738"/>
                    </a:lnTo>
                    <a:lnTo>
                      <a:pt x="7191" y="5838"/>
                    </a:lnTo>
                    <a:lnTo>
                      <a:pt x="58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9" name="Google Shape;579;p9"/>
            <p:cNvGrpSpPr/>
            <p:nvPr/>
          </p:nvGrpSpPr>
          <p:grpSpPr>
            <a:xfrm flipH="1">
              <a:off x="7779907" y="4664425"/>
              <a:ext cx="355973" cy="355079"/>
              <a:chOff x="3185850" y="4486173"/>
              <a:chExt cx="565216" cy="563886"/>
            </a:xfrm>
          </p:grpSpPr>
          <p:sp>
            <p:nvSpPr>
              <p:cNvPr id="580" name="Google Shape;580;p9"/>
              <p:cNvSpPr/>
              <p:nvPr/>
            </p:nvSpPr>
            <p:spPr>
              <a:xfrm>
                <a:off x="3185850" y="4486173"/>
                <a:ext cx="565216" cy="563886"/>
              </a:xfrm>
              <a:custGeom>
                <a:avLst/>
                <a:gdLst/>
                <a:ahLst/>
                <a:cxnLst/>
                <a:rect l="l" t="t" r="r" b="b"/>
                <a:pathLst>
                  <a:path w="14879" h="14844" extrusionOk="0">
                    <a:moveTo>
                      <a:pt x="2919" y="0"/>
                    </a:moveTo>
                    <a:lnTo>
                      <a:pt x="2599" y="72"/>
                    </a:lnTo>
                    <a:lnTo>
                      <a:pt x="2314" y="143"/>
                    </a:lnTo>
                    <a:lnTo>
                      <a:pt x="1994" y="250"/>
                    </a:lnTo>
                    <a:lnTo>
                      <a:pt x="1709" y="392"/>
                    </a:lnTo>
                    <a:lnTo>
                      <a:pt x="1460" y="570"/>
                    </a:lnTo>
                    <a:lnTo>
                      <a:pt x="1211" y="748"/>
                    </a:lnTo>
                    <a:lnTo>
                      <a:pt x="961" y="961"/>
                    </a:lnTo>
                    <a:lnTo>
                      <a:pt x="748" y="1175"/>
                    </a:lnTo>
                    <a:lnTo>
                      <a:pt x="570" y="1424"/>
                    </a:lnTo>
                    <a:lnTo>
                      <a:pt x="392" y="1709"/>
                    </a:lnTo>
                    <a:lnTo>
                      <a:pt x="285" y="1994"/>
                    </a:lnTo>
                    <a:lnTo>
                      <a:pt x="178" y="2278"/>
                    </a:lnTo>
                    <a:lnTo>
                      <a:pt x="72" y="2599"/>
                    </a:lnTo>
                    <a:lnTo>
                      <a:pt x="36" y="2919"/>
                    </a:lnTo>
                    <a:lnTo>
                      <a:pt x="0" y="3239"/>
                    </a:lnTo>
                    <a:lnTo>
                      <a:pt x="0" y="11604"/>
                    </a:lnTo>
                    <a:lnTo>
                      <a:pt x="36" y="11924"/>
                    </a:lnTo>
                    <a:lnTo>
                      <a:pt x="72" y="12245"/>
                    </a:lnTo>
                    <a:lnTo>
                      <a:pt x="178" y="12565"/>
                    </a:lnTo>
                    <a:lnTo>
                      <a:pt x="285" y="12885"/>
                    </a:lnTo>
                    <a:lnTo>
                      <a:pt x="392" y="13170"/>
                    </a:lnTo>
                    <a:lnTo>
                      <a:pt x="570" y="13419"/>
                    </a:lnTo>
                    <a:lnTo>
                      <a:pt x="748" y="13669"/>
                    </a:lnTo>
                    <a:lnTo>
                      <a:pt x="961" y="13918"/>
                    </a:lnTo>
                    <a:lnTo>
                      <a:pt x="1211" y="14131"/>
                    </a:lnTo>
                    <a:lnTo>
                      <a:pt x="1460" y="14309"/>
                    </a:lnTo>
                    <a:lnTo>
                      <a:pt x="1709" y="14452"/>
                    </a:lnTo>
                    <a:lnTo>
                      <a:pt x="1994" y="14594"/>
                    </a:lnTo>
                    <a:lnTo>
                      <a:pt x="2314" y="14701"/>
                    </a:lnTo>
                    <a:lnTo>
                      <a:pt x="2599" y="14808"/>
                    </a:lnTo>
                    <a:lnTo>
                      <a:pt x="2919" y="14843"/>
                    </a:lnTo>
                    <a:lnTo>
                      <a:pt x="11960" y="14843"/>
                    </a:lnTo>
                    <a:lnTo>
                      <a:pt x="12280" y="14808"/>
                    </a:lnTo>
                    <a:lnTo>
                      <a:pt x="12601" y="14701"/>
                    </a:lnTo>
                    <a:lnTo>
                      <a:pt x="12886" y="14594"/>
                    </a:lnTo>
                    <a:lnTo>
                      <a:pt x="13170" y="14452"/>
                    </a:lnTo>
                    <a:lnTo>
                      <a:pt x="13455" y="14309"/>
                    </a:lnTo>
                    <a:lnTo>
                      <a:pt x="13704" y="14131"/>
                    </a:lnTo>
                    <a:lnTo>
                      <a:pt x="13918" y="13918"/>
                    </a:lnTo>
                    <a:lnTo>
                      <a:pt x="14131" y="13669"/>
                    </a:lnTo>
                    <a:lnTo>
                      <a:pt x="14309" y="13419"/>
                    </a:lnTo>
                    <a:lnTo>
                      <a:pt x="14487" y="13170"/>
                    </a:lnTo>
                    <a:lnTo>
                      <a:pt x="14630" y="12885"/>
                    </a:lnTo>
                    <a:lnTo>
                      <a:pt x="14736" y="12565"/>
                    </a:lnTo>
                    <a:lnTo>
                      <a:pt x="14808" y="12245"/>
                    </a:lnTo>
                    <a:lnTo>
                      <a:pt x="14843" y="11924"/>
                    </a:lnTo>
                    <a:lnTo>
                      <a:pt x="14879" y="11604"/>
                    </a:lnTo>
                    <a:lnTo>
                      <a:pt x="14879" y="3239"/>
                    </a:lnTo>
                    <a:lnTo>
                      <a:pt x="14843" y="2919"/>
                    </a:lnTo>
                    <a:lnTo>
                      <a:pt x="14808" y="2599"/>
                    </a:lnTo>
                    <a:lnTo>
                      <a:pt x="14736" y="2278"/>
                    </a:lnTo>
                    <a:lnTo>
                      <a:pt x="14630" y="1994"/>
                    </a:lnTo>
                    <a:lnTo>
                      <a:pt x="14487" y="1709"/>
                    </a:lnTo>
                    <a:lnTo>
                      <a:pt x="14309" y="1424"/>
                    </a:lnTo>
                    <a:lnTo>
                      <a:pt x="14131" y="1175"/>
                    </a:lnTo>
                    <a:lnTo>
                      <a:pt x="13918" y="961"/>
                    </a:lnTo>
                    <a:lnTo>
                      <a:pt x="13704" y="748"/>
                    </a:lnTo>
                    <a:lnTo>
                      <a:pt x="13455" y="570"/>
                    </a:lnTo>
                    <a:lnTo>
                      <a:pt x="13170" y="392"/>
                    </a:lnTo>
                    <a:lnTo>
                      <a:pt x="12886" y="250"/>
                    </a:lnTo>
                    <a:lnTo>
                      <a:pt x="12601" y="143"/>
                    </a:lnTo>
                    <a:lnTo>
                      <a:pt x="12280" y="72"/>
                    </a:lnTo>
                    <a:lnTo>
                      <a:pt x="119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9"/>
              <p:cNvSpPr/>
              <p:nvPr/>
            </p:nvSpPr>
            <p:spPr>
              <a:xfrm>
                <a:off x="3353529" y="4607849"/>
                <a:ext cx="229900" cy="342153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9007" extrusionOk="0">
                    <a:moveTo>
                      <a:pt x="3026" y="1"/>
                    </a:moveTo>
                    <a:lnTo>
                      <a:pt x="2563" y="464"/>
                    </a:lnTo>
                    <a:lnTo>
                      <a:pt x="2065" y="1033"/>
                    </a:lnTo>
                    <a:lnTo>
                      <a:pt x="1531" y="1781"/>
                    </a:lnTo>
                    <a:lnTo>
                      <a:pt x="1246" y="2208"/>
                    </a:lnTo>
                    <a:lnTo>
                      <a:pt x="961" y="2670"/>
                    </a:lnTo>
                    <a:lnTo>
                      <a:pt x="712" y="3169"/>
                    </a:lnTo>
                    <a:lnTo>
                      <a:pt x="463" y="3667"/>
                    </a:lnTo>
                    <a:lnTo>
                      <a:pt x="285" y="4237"/>
                    </a:lnTo>
                    <a:lnTo>
                      <a:pt x="143" y="4770"/>
                    </a:lnTo>
                    <a:lnTo>
                      <a:pt x="36" y="5376"/>
                    </a:lnTo>
                    <a:lnTo>
                      <a:pt x="0" y="5981"/>
                    </a:lnTo>
                    <a:lnTo>
                      <a:pt x="36" y="6265"/>
                    </a:lnTo>
                    <a:lnTo>
                      <a:pt x="71" y="6586"/>
                    </a:lnTo>
                    <a:lnTo>
                      <a:pt x="143" y="6870"/>
                    </a:lnTo>
                    <a:lnTo>
                      <a:pt x="249" y="7155"/>
                    </a:lnTo>
                    <a:lnTo>
                      <a:pt x="356" y="7404"/>
                    </a:lnTo>
                    <a:lnTo>
                      <a:pt x="534" y="7654"/>
                    </a:lnTo>
                    <a:lnTo>
                      <a:pt x="712" y="7903"/>
                    </a:lnTo>
                    <a:lnTo>
                      <a:pt x="890" y="8116"/>
                    </a:lnTo>
                    <a:lnTo>
                      <a:pt x="1104" y="8294"/>
                    </a:lnTo>
                    <a:lnTo>
                      <a:pt x="1353" y="8472"/>
                    </a:lnTo>
                    <a:lnTo>
                      <a:pt x="1602" y="8615"/>
                    </a:lnTo>
                    <a:lnTo>
                      <a:pt x="1851" y="8757"/>
                    </a:lnTo>
                    <a:lnTo>
                      <a:pt x="2136" y="8864"/>
                    </a:lnTo>
                    <a:lnTo>
                      <a:pt x="2421" y="8935"/>
                    </a:lnTo>
                    <a:lnTo>
                      <a:pt x="2705" y="8971"/>
                    </a:lnTo>
                    <a:lnTo>
                      <a:pt x="3026" y="9006"/>
                    </a:lnTo>
                    <a:lnTo>
                      <a:pt x="3346" y="8971"/>
                    </a:lnTo>
                    <a:lnTo>
                      <a:pt x="3631" y="8935"/>
                    </a:lnTo>
                    <a:lnTo>
                      <a:pt x="3915" y="8864"/>
                    </a:lnTo>
                    <a:lnTo>
                      <a:pt x="4200" y="8757"/>
                    </a:lnTo>
                    <a:lnTo>
                      <a:pt x="4485" y="8615"/>
                    </a:lnTo>
                    <a:lnTo>
                      <a:pt x="4734" y="8472"/>
                    </a:lnTo>
                    <a:lnTo>
                      <a:pt x="4948" y="8294"/>
                    </a:lnTo>
                    <a:lnTo>
                      <a:pt x="5161" y="8116"/>
                    </a:lnTo>
                    <a:lnTo>
                      <a:pt x="5375" y="7903"/>
                    </a:lnTo>
                    <a:lnTo>
                      <a:pt x="5553" y="7654"/>
                    </a:lnTo>
                    <a:lnTo>
                      <a:pt x="5695" y="7404"/>
                    </a:lnTo>
                    <a:lnTo>
                      <a:pt x="5802" y="7155"/>
                    </a:lnTo>
                    <a:lnTo>
                      <a:pt x="5909" y="6870"/>
                    </a:lnTo>
                    <a:lnTo>
                      <a:pt x="5980" y="6586"/>
                    </a:lnTo>
                    <a:lnTo>
                      <a:pt x="6051" y="6265"/>
                    </a:lnTo>
                    <a:lnTo>
                      <a:pt x="6051" y="5981"/>
                    </a:lnTo>
                    <a:lnTo>
                      <a:pt x="6016" y="5376"/>
                    </a:lnTo>
                    <a:lnTo>
                      <a:pt x="5909" y="4770"/>
                    </a:lnTo>
                    <a:lnTo>
                      <a:pt x="5766" y="4237"/>
                    </a:lnTo>
                    <a:lnTo>
                      <a:pt x="5588" y="3667"/>
                    </a:lnTo>
                    <a:lnTo>
                      <a:pt x="5339" y="3169"/>
                    </a:lnTo>
                    <a:lnTo>
                      <a:pt x="5090" y="2670"/>
                    </a:lnTo>
                    <a:lnTo>
                      <a:pt x="4841" y="2208"/>
                    </a:lnTo>
                    <a:lnTo>
                      <a:pt x="4556" y="1781"/>
                    </a:lnTo>
                    <a:lnTo>
                      <a:pt x="3987" y="1033"/>
                    </a:lnTo>
                    <a:lnTo>
                      <a:pt x="3488" y="464"/>
                    </a:lnTo>
                    <a:lnTo>
                      <a:pt x="30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82" name="Google Shape;582;p9"/>
            <p:cNvSpPr/>
            <p:nvPr/>
          </p:nvSpPr>
          <p:spPr>
            <a:xfrm flipH="1">
              <a:off x="1365754" y="4664425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7" name="Google Shape;587;p11"/>
          <p:cNvGrpSpPr/>
          <p:nvPr/>
        </p:nvGrpSpPr>
        <p:grpSpPr>
          <a:xfrm>
            <a:off x="-703072" y="2361620"/>
            <a:ext cx="9928256" cy="3868618"/>
            <a:chOff x="-703072" y="2361620"/>
            <a:chExt cx="9928256" cy="3868618"/>
          </a:xfrm>
        </p:grpSpPr>
        <p:sp>
          <p:nvSpPr>
            <p:cNvPr id="588" name="Google Shape;588;p11"/>
            <p:cNvSpPr/>
            <p:nvPr/>
          </p:nvSpPr>
          <p:spPr>
            <a:xfrm>
              <a:off x="5659060" y="4813950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 rot="5400000">
              <a:off x="-1777990" y="3436538"/>
              <a:ext cx="3566124" cy="1416288"/>
            </a:xfrm>
            <a:custGeom>
              <a:avLst/>
              <a:gdLst/>
              <a:ahLst/>
              <a:cxnLst/>
              <a:rect l="l" t="t" r="r" b="b"/>
              <a:pathLst>
                <a:path w="147254" h="58482" extrusionOk="0">
                  <a:moveTo>
                    <a:pt x="29864" y="1"/>
                  </a:moveTo>
                  <a:lnTo>
                    <a:pt x="28334" y="36"/>
                  </a:lnTo>
                  <a:lnTo>
                    <a:pt x="26803" y="143"/>
                  </a:lnTo>
                  <a:lnTo>
                    <a:pt x="25308" y="357"/>
                  </a:lnTo>
                  <a:lnTo>
                    <a:pt x="23849" y="606"/>
                  </a:lnTo>
                  <a:lnTo>
                    <a:pt x="22390" y="926"/>
                  </a:lnTo>
                  <a:lnTo>
                    <a:pt x="20966" y="1353"/>
                  </a:lnTo>
                  <a:lnTo>
                    <a:pt x="19578" y="1816"/>
                  </a:lnTo>
                  <a:lnTo>
                    <a:pt x="18225" y="2350"/>
                  </a:lnTo>
                  <a:lnTo>
                    <a:pt x="16908" y="2955"/>
                  </a:lnTo>
                  <a:lnTo>
                    <a:pt x="15627" y="3596"/>
                  </a:lnTo>
                  <a:lnTo>
                    <a:pt x="14381" y="4343"/>
                  </a:lnTo>
                  <a:lnTo>
                    <a:pt x="13171" y="5091"/>
                  </a:lnTo>
                  <a:lnTo>
                    <a:pt x="11996" y="5945"/>
                  </a:lnTo>
                  <a:lnTo>
                    <a:pt x="10857" y="6835"/>
                  </a:lnTo>
                  <a:lnTo>
                    <a:pt x="9789" y="7760"/>
                  </a:lnTo>
                  <a:lnTo>
                    <a:pt x="8721" y="8757"/>
                  </a:lnTo>
                  <a:lnTo>
                    <a:pt x="7760" y="9789"/>
                  </a:lnTo>
                  <a:lnTo>
                    <a:pt x="6799" y="10857"/>
                  </a:lnTo>
                  <a:lnTo>
                    <a:pt x="5910" y="11996"/>
                  </a:lnTo>
                  <a:lnTo>
                    <a:pt x="5091" y="13171"/>
                  </a:lnTo>
                  <a:lnTo>
                    <a:pt x="4308" y="14381"/>
                  </a:lnTo>
                  <a:lnTo>
                    <a:pt x="3596" y="15627"/>
                  </a:lnTo>
                  <a:lnTo>
                    <a:pt x="2920" y="16908"/>
                  </a:lnTo>
                  <a:lnTo>
                    <a:pt x="2350" y="18261"/>
                  </a:lnTo>
                  <a:lnTo>
                    <a:pt x="1816" y="19613"/>
                  </a:lnTo>
                  <a:lnTo>
                    <a:pt x="1318" y="21001"/>
                  </a:lnTo>
                  <a:lnTo>
                    <a:pt x="926" y="22390"/>
                  </a:lnTo>
                  <a:lnTo>
                    <a:pt x="606" y="23849"/>
                  </a:lnTo>
                  <a:lnTo>
                    <a:pt x="321" y="25308"/>
                  </a:lnTo>
                  <a:lnTo>
                    <a:pt x="143" y="26803"/>
                  </a:lnTo>
                  <a:lnTo>
                    <a:pt x="37" y="28334"/>
                  </a:lnTo>
                  <a:lnTo>
                    <a:pt x="1" y="29864"/>
                  </a:lnTo>
                  <a:lnTo>
                    <a:pt x="1" y="58482"/>
                  </a:lnTo>
                  <a:lnTo>
                    <a:pt x="147254" y="58482"/>
                  </a:lnTo>
                  <a:lnTo>
                    <a:pt x="14725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" name="Google Shape;59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69532"/>
            <a:ext cx="6576000" cy="110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91" name="Google Shape;591;p11"/>
          <p:cNvSpPr txBox="1">
            <a:spLocks noGrp="1"/>
          </p:cNvSpPr>
          <p:nvPr>
            <p:ph type="subTitle" idx="1"/>
          </p:nvPr>
        </p:nvSpPr>
        <p:spPr>
          <a:xfrm>
            <a:off x="1284000" y="2776768"/>
            <a:ext cx="6576000" cy="6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592" name="Google Shape;592;p11"/>
          <p:cNvGrpSpPr/>
          <p:nvPr/>
        </p:nvGrpSpPr>
        <p:grpSpPr>
          <a:xfrm>
            <a:off x="114288" y="1395288"/>
            <a:ext cx="8921385" cy="3652440"/>
            <a:chOff x="114288" y="1395288"/>
            <a:chExt cx="8921385" cy="3652440"/>
          </a:xfrm>
        </p:grpSpPr>
        <p:sp>
          <p:nvSpPr>
            <p:cNvPr id="593" name="Google Shape;593;p11"/>
            <p:cNvSpPr/>
            <p:nvPr/>
          </p:nvSpPr>
          <p:spPr>
            <a:xfrm>
              <a:off x="8825713" y="3106173"/>
              <a:ext cx="209954" cy="209954"/>
            </a:xfrm>
            <a:custGeom>
              <a:avLst/>
              <a:gdLst/>
              <a:ahLst/>
              <a:cxnLst/>
              <a:rect l="l" t="t" r="r" b="b"/>
              <a:pathLst>
                <a:path w="4237" h="4237" extrusionOk="0">
                  <a:moveTo>
                    <a:pt x="2599" y="285"/>
                  </a:moveTo>
                  <a:lnTo>
                    <a:pt x="2599" y="1496"/>
                  </a:lnTo>
                  <a:lnTo>
                    <a:pt x="2599" y="1531"/>
                  </a:lnTo>
                  <a:lnTo>
                    <a:pt x="2635" y="1602"/>
                  </a:lnTo>
                  <a:lnTo>
                    <a:pt x="2670" y="1602"/>
                  </a:lnTo>
                  <a:lnTo>
                    <a:pt x="2741" y="1638"/>
                  </a:lnTo>
                  <a:lnTo>
                    <a:pt x="3952" y="1638"/>
                  </a:lnTo>
                  <a:lnTo>
                    <a:pt x="3952" y="2599"/>
                  </a:lnTo>
                  <a:lnTo>
                    <a:pt x="2670" y="2599"/>
                  </a:lnTo>
                  <a:lnTo>
                    <a:pt x="2635" y="2635"/>
                  </a:lnTo>
                  <a:lnTo>
                    <a:pt x="2599" y="2670"/>
                  </a:lnTo>
                  <a:lnTo>
                    <a:pt x="2599" y="2741"/>
                  </a:lnTo>
                  <a:lnTo>
                    <a:pt x="2599" y="3952"/>
                  </a:lnTo>
                  <a:lnTo>
                    <a:pt x="1638" y="3952"/>
                  </a:lnTo>
                  <a:lnTo>
                    <a:pt x="1638" y="2741"/>
                  </a:lnTo>
                  <a:lnTo>
                    <a:pt x="1602" y="2670"/>
                  </a:lnTo>
                  <a:lnTo>
                    <a:pt x="1602" y="2635"/>
                  </a:lnTo>
                  <a:lnTo>
                    <a:pt x="1531" y="2599"/>
                  </a:lnTo>
                  <a:lnTo>
                    <a:pt x="285" y="2599"/>
                  </a:lnTo>
                  <a:lnTo>
                    <a:pt x="285" y="1638"/>
                  </a:lnTo>
                  <a:lnTo>
                    <a:pt x="1496" y="1638"/>
                  </a:lnTo>
                  <a:lnTo>
                    <a:pt x="1531" y="1602"/>
                  </a:lnTo>
                  <a:lnTo>
                    <a:pt x="1602" y="1602"/>
                  </a:lnTo>
                  <a:lnTo>
                    <a:pt x="1602" y="1531"/>
                  </a:lnTo>
                  <a:lnTo>
                    <a:pt x="1638" y="1496"/>
                  </a:lnTo>
                  <a:lnTo>
                    <a:pt x="1638" y="285"/>
                  </a:lnTo>
                  <a:close/>
                  <a:moveTo>
                    <a:pt x="1425" y="1"/>
                  </a:moveTo>
                  <a:lnTo>
                    <a:pt x="1389" y="36"/>
                  </a:lnTo>
                  <a:lnTo>
                    <a:pt x="1353" y="72"/>
                  </a:lnTo>
                  <a:lnTo>
                    <a:pt x="1353" y="143"/>
                  </a:lnTo>
                  <a:lnTo>
                    <a:pt x="1353" y="1353"/>
                  </a:lnTo>
                  <a:lnTo>
                    <a:pt x="72" y="1353"/>
                  </a:lnTo>
                  <a:lnTo>
                    <a:pt x="36" y="1389"/>
                  </a:lnTo>
                  <a:lnTo>
                    <a:pt x="1" y="1424"/>
                  </a:lnTo>
                  <a:lnTo>
                    <a:pt x="1" y="1496"/>
                  </a:lnTo>
                  <a:lnTo>
                    <a:pt x="1" y="2741"/>
                  </a:lnTo>
                  <a:lnTo>
                    <a:pt x="1" y="2777"/>
                  </a:lnTo>
                  <a:lnTo>
                    <a:pt x="36" y="2848"/>
                  </a:lnTo>
                  <a:lnTo>
                    <a:pt x="72" y="2884"/>
                  </a:lnTo>
                  <a:lnTo>
                    <a:pt x="1353" y="2884"/>
                  </a:lnTo>
                  <a:lnTo>
                    <a:pt x="1353" y="4094"/>
                  </a:lnTo>
                  <a:lnTo>
                    <a:pt x="1353" y="4129"/>
                  </a:lnTo>
                  <a:lnTo>
                    <a:pt x="1389" y="4201"/>
                  </a:lnTo>
                  <a:lnTo>
                    <a:pt x="1425" y="4201"/>
                  </a:lnTo>
                  <a:lnTo>
                    <a:pt x="1496" y="4236"/>
                  </a:lnTo>
                  <a:lnTo>
                    <a:pt x="2741" y="4236"/>
                  </a:lnTo>
                  <a:lnTo>
                    <a:pt x="2777" y="4201"/>
                  </a:lnTo>
                  <a:lnTo>
                    <a:pt x="2848" y="4201"/>
                  </a:lnTo>
                  <a:lnTo>
                    <a:pt x="2884" y="4129"/>
                  </a:lnTo>
                  <a:lnTo>
                    <a:pt x="2884" y="4094"/>
                  </a:lnTo>
                  <a:lnTo>
                    <a:pt x="2884" y="2884"/>
                  </a:lnTo>
                  <a:lnTo>
                    <a:pt x="4130" y="2884"/>
                  </a:lnTo>
                  <a:lnTo>
                    <a:pt x="4201" y="2848"/>
                  </a:lnTo>
                  <a:lnTo>
                    <a:pt x="4201" y="2777"/>
                  </a:lnTo>
                  <a:lnTo>
                    <a:pt x="4236" y="2741"/>
                  </a:lnTo>
                  <a:lnTo>
                    <a:pt x="4236" y="1496"/>
                  </a:lnTo>
                  <a:lnTo>
                    <a:pt x="4201" y="1424"/>
                  </a:lnTo>
                  <a:lnTo>
                    <a:pt x="4201" y="1389"/>
                  </a:lnTo>
                  <a:lnTo>
                    <a:pt x="4130" y="1353"/>
                  </a:lnTo>
                  <a:lnTo>
                    <a:pt x="2884" y="1353"/>
                  </a:lnTo>
                  <a:lnTo>
                    <a:pt x="2884" y="143"/>
                  </a:lnTo>
                  <a:lnTo>
                    <a:pt x="2884" y="72"/>
                  </a:lnTo>
                  <a:lnTo>
                    <a:pt x="2848" y="36"/>
                  </a:lnTo>
                  <a:lnTo>
                    <a:pt x="277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1"/>
            <p:cNvSpPr/>
            <p:nvPr/>
          </p:nvSpPr>
          <p:spPr>
            <a:xfrm flipH="1">
              <a:off x="1125583" y="4753521"/>
              <a:ext cx="467192" cy="294207"/>
            </a:xfrm>
            <a:custGeom>
              <a:avLst/>
              <a:gdLst/>
              <a:ahLst/>
              <a:cxnLst/>
              <a:rect l="l" t="t" r="r" b="b"/>
              <a:pathLst>
                <a:path w="6728" h="4237" extrusionOk="0">
                  <a:moveTo>
                    <a:pt x="3382" y="1"/>
                  </a:moveTo>
                  <a:lnTo>
                    <a:pt x="3310" y="37"/>
                  </a:lnTo>
                  <a:lnTo>
                    <a:pt x="3275" y="72"/>
                  </a:lnTo>
                  <a:lnTo>
                    <a:pt x="2492" y="2813"/>
                  </a:lnTo>
                  <a:lnTo>
                    <a:pt x="1780" y="1247"/>
                  </a:lnTo>
                  <a:lnTo>
                    <a:pt x="1744" y="1176"/>
                  </a:lnTo>
                  <a:lnTo>
                    <a:pt x="1637" y="1176"/>
                  </a:lnTo>
                  <a:lnTo>
                    <a:pt x="1602" y="1247"/>
                  </a:lnTo>
                  <a:lnTo>
                    <a:pt x="1210" y="2065"/>
                  </a:lnTo>
                  <a:lnTo>
                    <a:pt x="107" y="2065"/>
                  </a:lnTo>
                  <a:lnTo>
                    <a:pt x="36" y="2101"/>
                  </a:lnTo>
                  <a:lnTo>
                    <a:pt x="0" y="2172"/>
                  </a:lnTo>
                  <a:lnTo>
                    <a:pt x="36" y="2243"/>
                  </a:lnTo>
                  <a:lnTo>
                    <a:pt x="107" y="2279"/>
                  </a:lnTo>
                  <a:lnTo>
                    <a:pt x="1281" y="2279"/>
                  </a:lnTo>
                  <a:lnTo>
                    <a:pt x="1317" y="2243"/>
                  </a:lnTo>
                  <a:lnTo>
                    <a:pt x="1353" y="2208"/>
                  </a:lnTo>
                  <a:lnTo>
                    <a:pt x="1673" y="1531"/>
                  </a:lnTo>
                  <a:lnTo>
                    <a:pt x="2385" y="3204"/>
                  </a:lnTo>
                  <a:lnTo>
                    <a:pt x="2456" y="3240"/>
                  </a:lnTo>
                  <a:lnTo>
                    <a:pt x="2563" y="3240"/>
                  </a:lnTo>
                  <a:lnTo>
                    <a:pt x="2598" y="3169"/>
                  </a:lnTo>
                  <a:lnTo>
                    <a:pt x="3382" y="535"/>
                  </a:lnTo>
                  <a:lnTo>
                    <a:pt x="4378" y="4165"/>
                  </a:lnTo>
                  <a:lnTo>
                    <a:pt x="4414" y="4201"/>
                  </a:lnTo>
                  <a:lnTo>
                    <a:pt x="4449" y="4237"/>
                  </a:lnTo>
                  <a:lnTo>
                    <a:pt x="4485" y="4237"/>
                  </a:lnTo>
                  <a:lnTo>
                    <a:pt x="4521" y="4201"/>
                  </a:lnTo>
                  <a:lnTo>
                    <a:pt x="4556" y="4165"/>
                  </a:lnTo>
                  <a:lnTo>
                    <a:pt x="5054" y="2243"/>
                  </a:lnTo>
                  <a:lnTo>
                    <a:pt x="6621" y="2243"/>
                  </a:lnTo>
                  <a:lnTo>
                    <a:pt x="6692" y="2208"/>
                  </a:lnTo>
                  <a:lnTo>
                    <a:pt x="6727" y="2137"/>
                  </a:lnTo>
                  <a:lnTo>
                    <a:pt x="6692" y="2030"/>
                  </a:lnTo>
                  <a:lnTo>
                    <a:pt x="4912" y="2030"/>
                  </a:lnTo>
                  <a:lnTo>
                    <a:pt x="4876" y="2101"/>
                  </a:lnTo>
                  <a:lnTo>
                    <a:pt x="4449" y="3703"/>
                  </a:lnTo>
                  <a:lnTo>
                    <a:pt x="3488" y="72"/>
                  </a:lnTo>
                  <a:lnTo>
                    <a:pt x="3453" y="37"/>
                  </a:lnTo>
                  <a:lnTo>
                    <a:pt x="33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1818313" y="4604000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6" name="Google Shape;596;p11"/>
            <p:cNvGrpSpPr/>
            <p:nvPr/>
          </p:nvGrpSpPr>
          <p:grpSpPr>
            <a:xfrm>
              <a:off x="114288" y="1395300"/>
              <a:ext cx="467200" cy="468075"/>
              <a:chOff x="4036413" y="3603425"/>
              <a:chExt cx="467200" cy="468075"/>
            </a:xfrm>
          </p:grpSpPr>
          <p:sp>
            <p:nvSpPr>
              <p:cNvPr id="597" name="Google Shape;597;p11"/>
              <p:cNvSpPr/>
              <p:nvPr/>
            </p:nvSpPr>
            <p:spPr>
              <a:xfrm>
                <a:off x="4036413" y="3603425"/>
                <a:ext cx="467200" cy="468075"/>
              </a:xfrm>
              <a:custGeom>
                <a:avLst/>
                <a:gdLst/>
                <a:ahLst/>
                <a:cxnLst/>
                <a:rect l="l" t="t" r="r" b="b"/>
                <a:pathLst>
                  <a:path w="18688" h="18723" extrusionOk="0">
                    <a:moveTo>
                      <a:pt x="4094" y="0"/>
                    </a:moveTo>
                    <a:lnTo>
                      <a:pt x="3667" y="36"/>
                    </a:lnTo>
                    <a:lnTo>
                      <a:pt x="3275" y="107"/>
                    </a:lnTo>
                    <a:lnTo>
                      <a:pt x="2884" y="178"/>
                    </a:lnTo>
                    <a:lnTo>
                      <a:pt x="2492" y="321"/>
                    </a:lnTo>
                    <a:lnTo>
                      <a:pt x="2136" y="499"/>
                    </a:lnTo>
                    <a:lnTo>
                      <a:pt x="1816" y="712"/>
                    </a:lnTo>
                    <a:lnTo>
                      <a:pt x="1495" y="961"/>
                    </a:lnTo>
                    <a:lnTo>
                      <a:pt x="1211" y="1211"/>
                    </a:lnTo>
                    <a:lnTo>
                      <a:pt x="926" y="1495"/>
                    </a:lnTo>
                    <a:lnTo>
                      <a:pt x="712" y="1816"/>
                    </a:lnTo>
                    <a:lnTo>
                      <a:pt x="499" y="2172"/>
                    </a:lnTo>
                    <a:lnTo>
                      <a:pt x="321" y="2528"/>
                    </a:lnTo>
                    <a:lnTo>
                      <a:pt x="178" y="2884"/>
                    </a:lnTo>
                    <a:lnTo>
                      <a:pt x="72" y="3275"/>
                    </a:lnTo>
                    <a:lnTo>
                      <a:pt x="36" y="3702"/>
                    </a:lnTo>
                    <a:lnTo>
                      <a:pt x="0" y="4094"/>
                    </a:lnTo>
                    <a:lnTo>
                      <a:pt x="0" y="14630"/>
                    </a:lnTo>
                    <a:lnTo>
                      <a:pt x="36" y="15057"/>
                    </a:lnTo>
                    <a:lnTo>
                      <a:pt x="72" y="15448"/>
                    </a:lnTo>
                    <a:lnTo>
                      <a:pt x="178" y="15840"/>
                    </a:lnTo>
                    <a:lnTo>
                      <a:pt x="321" y="16231"/>
                    </a:lnTo>
                    <a:lnTo>
                      <a:pt x="499" y="16587"/>
                    </a:lnTo>
                    <a:lnTo>
                      <a:pt x="712" y="16908"/>
                    </a:lnTo>
                    <a:lnTo>
                      <a:pt x="926" y="17228"/>
                    </a:lnTo>
                    <a:lnTo>
                      <a:pt x="1211" y="17513"/>
                    </a:lnTo>
                    <a:lnTo>
                      <a:pt x="1495" y="17798"/>
                    </a:lnTo>
                    <a:lnTo>
                      <a:pt x="1816" y="18011"/>
                    </a:lnTo>
                    <a:lnTo>
                      <a:pt x="2136" y="18225"/>
                    </a:lnTo>
                    <a:lnTo>
                      <a:pt x="2492" y="18403"/>
                    </a:lnTo>
                    <a:lnTo>
                      <a:pt x="2884" y="18545"/>
                    </a:lnTo>
                    <a:lnTo>
                      <a:pt x="3275" y="18616"/>
                    </a:lnTo>
                    <a:lnTo>
                      <a:pt x="3667" y="18687"/>
                    </a:lnTo>
                    <a:lnTo>
                      <a:pt x="4094" y="18723"/>
                    </a:lnTo>
                    <a:lnTo>
                      <a:pt x="14594" y="18723"/>
                    </a:lnTo>
                    <a:lnTo>
                      <a:pt x="15021" y="18687"/>
                    </a:lnTo>
                    <a:lnTo>
                      <a:pt x="15448" y="18616"/>
                    </a:lnTo>
                    <a:lnTo>
                      <a:pt x="15840" y="18545"/>
                    </a:lnTo>
                    <a:lnTo>
                      <a:pt x="16196" y="18403"/>
                    </a:lnTo>
                    <a:lnTo>
                      <a:pt x="16552" y="18225"/>
                    </a:lnTo>
                    <a:lnTo>
                      <a:pt x="16908" y="18011"/>
                    </a:lnTo>
                    <a:lnTo>
                      <a:pt x="17228" y="17798"/>
                    </a:lnTo>
                    <a:lnTo>
                      <a:pt x="17513" y="17513"/>
                    </a:lnTo>
                    <a:lnTo>
                      <a:pt x="17762" y="17228"/>
                    </a:lnTo>
                    <a:lnTo>
                      <a:pt x="18011" y="16908"/>
                    </a:lnTo>
                    <a:lnTo>
                      <a:pt x="18225" y="16587"/>
                    </a:lnTo>
                    <a:lnTo>
                      <a:pt x="18367" y="16231"/>
                    </a:lnTo>
                    <a:lnTo>
                      <a:pt x="18509" y="15840"/>
                    </a:lnTo>
                    <a:lnTo>
                      <a:pt x="18616" y="15448"/>
                    </a:lnTo>
                    <a:lnTo>
                      <a:pt x="18687" y="15057"/>
                    </a:lnTo>
                    <a:lnTo>
                      <a:pt x="18687" y="14630"/>
                    </a:lnTo>
                    <a:lnTo>
                      <a:pt x="18687" y="4094"/>
                    </a:lnTo>
                    <a:lnTo>
                      <a:pt x="18687" y="3702"/>
                    </a:lnTo>
                    <a:lnTo>
                      <a:pt x="18616" y="3275"/>
                    </a:lnTo>
                    <a:lnTo>
                      <a:pt x="18509" y="2884"/>
                    </a:lnTo>
                    <a:lnTo>
                      <a:pt x="18367" y="2528"/>
                    </a:lnTo>
                    <a:lnTo>
                      <a:pt x="18225" y="2172"/>
                    </a:lnTo>
                    <a:lnTo>
                      <a:pt x="18011" y="1816"/>
                    </a:lnTo>
                    <a:lnTo>
                      <a:pt x="17762" y="1495"/>
                    </a:lnTo>
                    <a:lnTo>
                      <a:pt x="17513" y="1211"/>
                    </a:lnTo>
                    <a:lnTo>
                      <a:pt x="17228" y="961"/>
                    </a:lnTo>
                    <a:lnTo>
                      <a:pt x="16908" y="712"/>
                    </a:lnTo>
                    <a:lnTo>
                      <a:pt x="16552" y="499"/>
                    </a:lnTo>
                    <a:lnTo>
                      <a:pt x="16196" y="321"/>
                    </a:lnTo>
                    <a:lnTo>
                      <a:pt x="15840" y="178"/>
                    </a:lnTo>
                    <a:lnTo>
                      <a:pt x="15448" y="107"/>
                    </a:lnTo>
                    <a:lnTo>
                      <a:pt x="15021" y="36"/>
                    </a:lnTo>
                    <a:lnTo>
                      <a:pt x="1459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11"/>
              <p:cNvSpPr/>
              <p:nvPr/>
            </p:nvSpPr>
            <p:spPr>
              <a:xfrm>
                <a:off x="4126288" y="3728900"/>
                <a:ext cx="288325" cy="249175"/>
              </a:xfrm>
              <a:custGeom>
                <a:avLst/>
                <a:gdLst/>
                <a:ahLst/>
                <a:cxnLst/>
                <a:rect l="l" t="t" r="r" b="b"/>
                <a:pathLst>
                  <a:path w="11533" h="9967" extrusionOk="0">
                    <a:moveTo>
                      <a:pt x="2812" y="0"/>
                    </a:moveTo>
                    <a:lnTo>
                      <a:pt x="2421" y="36"/>
                    </a:lnTo>
                    <a:lnTo>
                      <a:pt x="2029" y="143"/>
                    </a:lnTo>
                    <a:lnTo>
                      <a:pt x="1638" y="321"/>
                    </a:lnTo>
                    <a:lnTo>
                      <a:pt x="1317" y="499"/>
                    </a:lnTo>
                    <a:lnTo>
                      <a:pt x="1033" y="748"/>
                    </a:lnTo>
                    <a:lnTo>
                      <a:pt x="748" y="1032"/>
                    </a:lnTo>
                    <a:lnTo>
                      <a:pt x="534" y="1353"/>
                    </a:lnTo>
                    <a:lnTo>
                      <a:pt x="321" y="1709"/>
                    </a:lnTo>
                    <a:lnTo>
                      <a:pt x="178" y="2100"/>
                    </a:lnTo>
                    <a:lnTo>
                      <a:pt x="72" y="2492"/>
                    </a:lnTo>
                    <a:lnTo>
                      <a:pt x="0" y="2919"/>
                    </a:lnTo>
                    <a:lnTo>
                      <a:pt x="0" y="3382"/>
                    </a:lnTo>
                    <a:lnTo>
                      <a:pt x="0" y="3844"/>
                    </a:lnTo>
                    <a:lnTo>
                      <a:pt x="107" y="4343"/>
                    </a:lnTo>
                    <a:lnTo>
                      <a:pt x="214" y="4841"/>
                    </a:lnTo>
                    <a:lnTo>
                      <a:pt x="428" y="5339"/>
                    </a:lnTo>
                    <a:lnTo>
                      <a:pt x="677" y="5838"/>
                    </a:lnTo>
                    <a:lnTo>
                      <a:pt x="962" y="6336"/>
                    </a:lnTo>
                    <a:lnTo>
                      <a:pt x="1317" y="6834"/>
                    </a:lnTo>
                    <a:lnTo>
                      <a:pt x="1745" y="7333"/>
                    </a:lnTo>
                    <a:lnTo>
                      <a:pt x="2243" y="7831"/>
                    </a:lnTo>
                    <a:lnTo>
                      <a:pt x="2812" y="8294"/>
                    </a:lnTo>
                    <a:lnTo>
                      <a:pt x="3453" y="8721"/>
                    </a:lnTo>
                    <a:lnTo>
                      <a:pt x="4129" y="9183"/>
                    </a:lnTo>
                    <a:lnTo>
                      <a:pt x="4912" y="9575"/>
                    </a:lnTo>
                    <a:lnTo>
                      <a:pt x="5767" y="9967"/>
                    </a:lnTo>
                    <a:lnTo>
                      <a:pt x="6621" y="9575"/>
                    </a:lnTo>
                    <a:lnTo>
                      <a:pt x="7368" y="9183"/>
                    </a:lnTo>
                    <a:lnTo>
                      <a:pt x="8080" y="8721"/>
                    </a:lnTo>
                    <a:lnTo>
                      <a:pt x="8721" y="8294"/>
                    </a:lnTo>
                    <a:lnTo>
                      <a:pt x="9255" y="7831"/>
                    </a:lnTo>
                    <a:lnTo>
                      <a:pt x="9753" y="7333"/>
                    </a:lnTo>
                    <a:lnTo>
                      <a:pt x="10180" y="6834"/>
                    </a:lnTo>
                    <a:lnTo>
                      <a:pt x="10536" y="6336"/>
                    </a:lnTo>
                    <a:lnTo>
                      <a:pt x="10857" y="5838"/>
                    </a:lnTo>
                    <a:lnTo>
                      <a:pt x="11106" y="5339"/>
                    </a:lnTo>
                    <a:lnTo>
                      <a:pt x="11284" y="4841"/>
                    </a:lnTo>
                    <a:lnTo>
                      <a:pt x="11426" y="4343"/>
                    </a:lnTo>
                    <a:lnTo>
                      <a:pt x="11497" y="3844"/>
                    </a:lnTo>
                    <a:lnTo>
                      <a:pt x="11533" y="3382"/>
                    </a:lnTo>
                    <a:lnTo>
                      <a:pt x="11497" y="2919"/>
                    </a:lnTo>
                    <a:lnTo>
                      <a:pt x="11462" y="2492"/>
                    </a:lnTo>
                    <a:lnTo>
                      <a:pt x="11319" y="2100"/>
                    </a:lnTo>
                    <a:lnTo>
                      <a:pt x="11177" y="1709"/>
                    </a:lnTo>
                    <a:lnTo>
                      <a:pt x="10999" y="1353"/>
                    </a:lnTo>
                    <a:lnTo>
                      <a:pt x="10750" y="1032"/>
                    </a:lnTo>
                    <a:lnTo>
                      <a:pt x="10501" y="748"/>
                    </a:lnTo>
                    <a:lnTo>
                      <a:pt x="10180" y="499"/>
                    </a:lnTo>
                    <a:lnTo>
                      <a:pt x="9860" y="321"/>
                    </a:lnTo>
                    <a:lnTo>
                      <a:pt x="9504" y="143"/>
                    </a:lnTo>
                    <a:lnTo>
                      <a:pt x="9113" y="36"/>
                    </a:lnTo>
                    <a:lnTo>
                      <a:pt x="8685" y="0"/>
                    </a:lnTo>
                    <a:lnTo>
                      <a:pt x="8258" y="36"/>
                    </a:lnTo>
                    <a:lnTo>
                      <a:pt x="7796" y="107"/>
                    </a:lnTo>
                    <a:lnTo>
                      <a:pt x="7297" y="214"/>
                    </a:lnTo>
                    <a:lnTo>
                      <a:pt x="6799" y="427"/>
                    </a:lnTo>
                    <a:lnTo>
                      <a:pt x="6301" y="712"/>
                    </a:lnTo>
                    <a:lnTo>
                      <a:pt x="5767" y="1068"/>
                    </a:lnTo>
                    <a:lnTo>
                      <a:pt x="5233" y="712"/>
                    </a:lnTo>
                    <a:lnTo>
                      <a:pt x="4699" y="427"/>
                    </a:lnTo>
                    <a:lnTo>
                      <a:pt x="4201" y="214"/>
                    </a:lnTo>
                    <a:lnTo>
                      <a:pt x="3738" y="107"/>
                    </a:lnTo>
                    <a:lnTo>
                      <a:pt x="3275" y="36"/>
                    </a:lnTo>
                    <a:lnTo>
                      <a:pt x="28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9" name="Google Shape;599;p11"/>
            <p:cNvGrpSpPr/>
            <p:nvPr/>
          </p:nvGrpSpPr>
          <p:grpSpPr>
            <a:xfrm flipH="1">
              <a:off x="8517337" y="2250302"/>
              <a:ext cx="355949" cy="355949"/>
              <a:chOff x="616127" y="3955825"/>
              <a:chExt cx="256300" cy="256300"/>
            </a:xfrm>
          </p:grpSpPr>
          <p:sp>
            <p:nvSpPr>
              <p:cNvPr id="600" name="Google Shape;600;p11"/>
              <p:cNvSpPr/>
              <p:nvPr/>
            </p:nvSpPr>
            <p:spPr>
              <a:xfrm>
                <a:off x="616127" y="3955825"/>
                <a:ext cx="256300" cy="256300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1994" y="0"/>
                    </a:moveTo>
                    <a:lnTo>
                      <a:pt x="1780" y="36"/>
                    </a:lnTo>
                    <a:lnTo>
                      <a:pt x="1567" y="71"/>
                    </a:lnTo>
                    <a:lnTo>
                      <a:pt x="1353" y="178"/>
                    </a:lnTo>
                    <a:lnTo>
                      <a:pt x="997" y="356"/>
                    </a:lnTo>
                    <a:lnTo>
                      <a:pt x="641" y="641"/>
                    </a:lnTo>
                    <a:lnTo>
                      <a:pt x="392" y="961"/>
                    </a:lnTo>
                    <a:lnTo>
                      <a:pt x="178" y="1353"/>
                    </a:lnTo>
                    <a:lnTo>
                      <a:pt x="107" y="1566"/>
                    </a:lnTo>
                    <a:lnTo>
                      <a:pt x="36" y="1780"/>
                    </a:lnTo>
                    <a:lnTo>
                      <a:pt x="0" y="1993"/>
                    </a:lnTo>
                    <a:lnTo>
                      <a:pt x="0" y="2243"/>
                    </a:lnTo>
                    <a:lnTo>
                      <a:pt x="0" y="8009"/>
                    </a:lnTo>
                    <a:lnTo>
                      <a:pt x="0" y="8222"/>
                    </a:lnTo>
                    <a:lnTo>
                      <a:pt x="36" y="8436"/>
                    </a:lnTo>
                    <a:lnTo>
                      <a:pt x="107" y="8685"/>
                    </a:lnTo>
                    <a:lnTo>
                      <a:pt x="178" y="8863"/>
                    </a:lnTo>
                    <a:lnTo>
                      <a:pt x="392" y="9255"/>
                    </a:lnTo>
                    <a:lnTo>
                      <a:pt x="641" y="9575"/>
                    </a:lnTo>
                    <a:lnTo>
                      <a:pt x="997" y="9860"/>
                    </a:lnTo>
                    <a:lnTo>
                      <a:pt x="1353" y="10073"/>
                    </a:lnTo>
                    <a:lnTo>
                      <a:pt x="1567" y="10144"/>
                    </a:lnTo>
                    <a:lnTo>
                      <a:pt x="1780" y="10216"/>
                    </a:lnTo>
                    <a:lnTo>
                      <a:pt x="1994" y="10251"/>
                    </a:lnTo>
                    <a:lnTo>
                      <a:pt x="8223" y="10251"/>
                    </a:lnTo>
                    <a:lnTo>
                      <a:pt x="8472" y="10216"/>
                    </a:lnTo>
                    <a:lnTo>
                      <a:pt x="8685" y="10144"/>
                    </a:lnTo>
                    <a:lnTo>
                      <a:pt x="8863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60" y="9255"/>
                    </a:lnTo>
                    <a:lnTo>
                      <a:pt x="10074" y="8863"/>
                    </a:lnTo>
                    <a:lnTo>
                      <a:pt x="10145" y="8685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60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63" y="178"/>
                    </a:lnTo>
                    <a:lnTo>
                      <a:pt x="8685" y="71"/>
                    </a:lnTo>
                    <a:lnTo>
                      <a:pt x="8472" y="36"/>
                    </a:lnTo>
                    <a:lnTo>
                      <a:pt x="82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1"/>
              <p:cNvSpPr/>
              <p:nvPr/>
            </p:nvSpPr>
            <p:spPr>
              <a:xfrm>
                <a:off x="681077" y="4020775"/>
                <a:ext cx="125500" cy="125500"/>
              </a:xfrm>
              <a:custGeom>
                <a:avLst/>
                <a:gdLst/>
                <a:ahLst/>
                <a:cxnLst/>
                <a:rect l="l" t="t" r="r" b="b"/>
                <a:pathLst>
                  <a:path w="5020" h="5020" extrusionOk="0">
                    <a:moveTo>
                      <a:pt x="1709" y="0"/>
                    </a:moveTo>
                    <a:lnTo>
                      <a:pt x="1709" y="1709"/>
                    </a:lnTo>
                    <a:lnTo>
                      <a:pt x="1" y="1709"/>
                    </a:lnTo>
                    <a:lnTo>
                      <a:pt x="1" y="3311"/>
                    </a:lnTo>
                    <a:lnTo>
                      <a:pt x="1709" y="3311"/>
                    </a:lnTo>
                    <a:lnTo>
                      <a:pt x="1709" y="5019"/>
                    </a:lnTo>
                    <a:lnTo>
                      <a:pt x="3311" y="5019"/>
                    </a:lnTo>
                    <a:lnTo>
                      <a:pt x="3311" y="3311"/>
                    </a:lnTo>
                    <a:lnTo>
                      <a:pt x="5020" y="3311"/>
                    </a:lnTo>
                    <a:lnTo>
                      <a:pt x="5020" y="1709"/>
                    </a:lnTo>
                    <a:lnTo>
                      <a:pt x="3311" y="1709"/>
                    </a:lnTo>
                    <a:lnTo>
                      <a:pt x="3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2" name="Google Shape;602;p11"/>
            <p:cNvGrpSpPr/>
            <p:nvPr/>
          </p:nvGrpSpPr>
          <p:grpSpPr>
            <a:xfrm>
              <a:off x="8426947" y="3629933"/>
              <a:ext cx="355989" cy="355989"/>
              <a:chOff x="296746" y="611364"/>
              <a:chExt cx="416411" cy="416411"/>
            </a:xfrm>
          </p:grpSpPr>
          <p:sp>
            <p:nvSpPr>
              <p:cNvPr id="603" name="Google Shape;603;p11"/>
              <p:cNvSpPr/>
              <p:nvPr/>
            </p:nvSpPr>
            <p:spPr>
              <a:xfrm>
                <a:off x="296746" y="611364"/>
                <a:ext cx="416411" cy="416411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10252" extrusionOk="0">
                    <a:moveTo>
                      <a:pt x="2030" y="0"/>
                    </a:moveTo>
                    <a:lnTo>
                      <a:pt x="1781" y="36"/>
                    </a:lnTo>
                    <a:lnTo>
                      <a:pt x="1567" y="71"/>
                    </a:lnTo>
                    <a:lnTo>
                      <a:pt x="1389" y="178"/>
                    </a:lnTo>
                    <a:lnTo>
                      <a:pt x="998" y="356"/>
                    </a:lnTo>
                    <a:lnTo>
                      <a:pt x="677" y="641"/>
                    </a:lnTo>
                    <a:lnTo>
                      <a:pt x="392" y="961"/>
                    </a:lnTo>
                    <a:lnTo>
                      <a:pt x="179" y="1353"/>
                    </a:lnTo>
                    <a:lnTo>
                      <a:pt x="108" y="1566"/>
                    </a:lnTo>
                    <a:lnTo>
                      <a:pt x="36" y="1780"/>
                    </a:lnTo>
                    <a:lnTo>
                      <a:pt x="1" y="1993"/>
                    </a:lnTo>
                    <a:lnTo>
                      <a:pt x="1" y="2243"/>
                    </a:lnTo>
                    <a:lnTo>
                      <a:pt x="1" y="8009"/>
                    </a:lnTo>
                    <a:lnTo>
                      <a:pt x="1" y="8222"/>
                    </a:lnTo>
                    <a:lnTo>
                      <a:pt x="36" y="8436"/>
                    </a:lnTo>
                    <a:lnTo>
                      <a:pt x="108" y="8650"/>
                    </a:lnTo>
                    <a:lnTo>
                      <a:pt x="179" y="8863"/>
                    </a:lnTo>
                    <a:lnTo>
                      <a:pt x="392" y="9255"/>
                    </a:lnTo>
                    <a:lnTo>
                      <a:pt x="677" y="9575"/>
                    </a:lnTo>
                    <a:lnTo>
                      <a:pt x="998" y="9860"/>
                    </a:lnTo>
                    <a:lnTo>
                      <a:pt x="1389" y="10073"/>
                    </a:lnTo>
                    <a:lnTo>
                      <a:pt x="1567" y="10144"/>
                    </a:lnTo>
                    <a:lnTo>
                      <a:pt x="1781" y="10216"/>
                    </a:lnTo>
                    <a:lnTo>
                      <a:pt x="2030" y="10216"/>
                    </a:lnTo>
                    <a:lnTo>
                      <a:pt x="2243" y="10251"/>
                    </a:lnTo>
                    <a:lnTo>
                      <a:pt x="8010" y="10251"/>
                    </a:lnTo>
                    <a:lnTo>
                      <a:pt x="8259" y="10216"/>
                    </a:lnTo>
                    <a:lnTo>
                      <a:pt x="8472" y="10216"/>
                    </a:lnTo>
                    <a:lnTo>
                      <a:pt x="8686" y="10144"/>
                    </a:lnTo>
                    <a:lnTo>
                      <a:pt x="8899" y="10073"/>
                    </a:lnTo>
                    <a:lnTo>
                      <a:pt x="9255" y="9860"/>
                    </a:lnTo>
                    <a:lnTo>
                      <a:pt x="9611" y="9575"/>
                    </a:lnTo>
                    <a:lnTo>
                      <a:pt x="9896" y="9255"/>
                    </a:lnTo>
                    <a:lnTo>
                      <a:pt x="10074" y="8863"/>
                    </a:lnTo>
                    <a:lnTo>
                      <a:pt x="10145" y="8650"/>
                    </a:lnTo>
                    <a:lnTo>
                      <a:pt x="10216" y="8436"/>
                    </a:lnTo>
                    <a:lnTo>
                      <a:pt x="10252" y="8222"/>
                    </a:lnTo>
                    <a:lnTo>
                      <a:pt x="10252" y="8009"/>
                    </a:lnTo>
                    <a:lnTo>
                      <a:pt x="10252" y="2243"/>
                    </a:lnTo>
                    <a:lnTo>
                      <a:pt x="10252" y="1993"/>
                    </a:lnTo>
                    <a:lnTo>
                      <a:pt x="10216" y="1780"/>
                    </a:lnTo>
                    <a:lnTo>
                      <a:pt x="10145" y="1566"/>
                    </a:lnTo>
                    <a:lnTo>
                      <a:pt x="10074" y="1353"/>
                    </a:lnTo>
                    <a:lnTo>
                      <a:pt x="9896" y="961"/>
                    </a:lnTo>
                    <a:lnTo>
                      <a:pt x="9611" y="641"/>
                    </a:lnTo>
                    <a:lnTo>
                      <a:pt x="9255" y="356"/>
                    </a:lnTo>
                    <a:lnTo>
                      <a:pt x="8899" y="178"/>
                    </a:lnTo>
                    <a:lnTo>
                      <a:pt x="8686" y="71"/>
                    </a:lnTo>
                    <a:lnTo>
                      <a:pt x="8472" y="36"/>
                    </a:lnTo>
                    <a:lnTo>
                      <a:pt x="825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11"/>
              <p:cNvSpPr/>
              <p:nvPr/>
            </p:nvSpPr>
            <p:spPr>
              <a:xfrm>
                <a:off x="296746" y="653280"/>
                <a:ext cx="416411" cy="33834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8330" extrusionOk="0">
                    <a:moveTo>
                      <a:pt x="5803" y="0"/>
                    </a:moveTo>
                    <a:lnTo>
                      <a:pt x="4308" y="5695"/>
                    </a:lnTo>
                    <a:lnTo>
                      <a:pt x="3133" y="1887"/>
                    </a:lnTo>
                    <a:lnTo>
                      <a:pt x="2101" y="4236"/>
                    </a:lnTo>
                    <a:lnTo>
                      <a:pt x="1" y="4236"/>
                    </a:lnTo>
                    <a:lnTo>
                      <a:pt x="1" y="4877"/>
                    </a:lnTo>
                    <a:lnTo>
                      <a:pt x="2528" y="4877"/>
                    </a:lnTo>
                    <a:lnTo>
                      <a:pt x="3026" y="3738"/>
                    </a:lnTo>
                    <a:lnTo>
                      <a:pt x="4379" y="8045"/>
                    </a:lnTo>
                    <a:lnTo>
                      <a:pt x="5767" y="2741"/>
                    </a:lnTo>
                    <a:lnTo>
                      <a:pt x="7120" y="8329"/>
                    </a:lnTo>
                    <a:lnTo>
                      <a:pt x="8294" y="4414"/>
                    </a:lnTo>
                    <a:lnTo>
                      <a:pt x="10252" y="4414"/>
                    </a:lnTo>
                    <a:lnTo>
                      <a:pt x="10252" y="3738"/>
                    </a:lnTo>
                    <a:lnTo>
                      <a:pt x="7832" y="3738"/>
                    </a:lnTo>
                    <a:lnTo>
                      <a:pt x="7191" y="5838"/>
                    </a:lnTo>
                    <a:lnTo>
                      <a:pt x="580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5" name="Google Shape;605;p11"/>
            <p:cNvGrpSpPr/>
            <p:nvPr/>
          </p:nvGrpSpPr>
          <p:grpSpPr>
            <a:xfrm>
              <a:off x="8679699" y="1395288"/>
              <a:ext cx="355973" cy="355079"/>
              <a:chOff x="3185850" y="4486173"/>
              <a:chExt cx="565216" cy="563886"/>
            </a:xfrm>
          </p:grpSpPr>
          <p:sp>
            <p:nvSpPr>
              <p:cNvPr id="606" name="Google Shape;606;p11"/>
              <p:cNvSpPr/>
              <p:nvPr/>
            </p:nvSpPr>
            <p:spPr>
              <a:xfrm>
                <a:off x="3185850" y="4486173"/>
                <a:ext cx="565216" cy="563886"/>
              </a:xfrm>
              <a:custGeom>
                <a:avLst/>
                <a:gdLst/>
                <a:ahLst/>
                <a:cxnLst/>
                <a:rect l="l" t="t" r="r" b="b"/>
                <a:pathLst>
                  <a:path w="14879" h="14844" extrusionOk="0">
                    <a:moveTo>
                      <a:pt x="2919" y="0"/>
                    </a:moveTo>
                    <a:lnTo>
                      <a:pt x="2599" y="72"/>
                    </a:lnTo>
                    <a:lnTo>
                      <a:pt x="2314" y="143"/>
                    </a:lnTo>
                    <a:lnTo>
                      <a:pt x="1994" y="250"/>
                    </a:lnTo>
                    <a:lnTo>
                      <a:pt x="1709" y="392"/>
                    </a:lnTo>
                    <a:lnTo>
                      <a:pt x="1460" y="570"/>
                    </a:lnTo>
                    <a:lnTo>
                      <a:pt x="1211" y="748"/>
                    </a:lnTo>
                    <a:lnTo>
                      <a:pt x="961" y="961"/>
                    </a:lnTo>
                    <a:lnTo>
                      <a:pt x="748" y="1175"/>
                    </a:lnTo>
                    <a:lnTo>
                      <a:pt x="570" y="1424"/>
                    </a:lnTo>
                    <a:lnTo>
                      <a:pt x="392" y="1709"/>
                    </a:lnTo>
                    <a:lnTo>
                      <a:pt x="285" y="1994"/>
                    </a:lnTo>
                    <a:lnTo>
                      <a:pt x="178" y="2278"/>
                    </a:lnTo>
                    <a:lnTo>
                      <a:pt x="72" y="2599"/>
                    </a:lnTo>
                    <a:lnTo>
                      <a:pt x="36" y="2919"/>
                    </a:lnTo>
                    <a:lnTo>
                      <a:pt x="0" y="3239"/>
                    </a:lnTo>
                    <a:lnTo>
                      <a:pt x="0" y="11604"/>
                    </a:lnTo>
                    <a:lnTo>
                      <a:pt x="36" y="11924"/>
                    </a:lnTo>
                    <a:lnTo>
                      <a:pt x="72" y="12245"/>
                    </a:lnTo>
                    <a:lnTo>
                      <a:pt x="178" y="12565"/>
                    </a:lnTo>
                    <a:lnTo>
                      <a:pt x="285" y="12885"/>
                    </a:lnTo>
                    <a:lnTo>
                      <a:pt x="392" y="13170"/>
                    </a:lnTo>
                    <a:lnTo>
                      <a:pt x="570" y="13419"/>
                    </a:lnTo>
                    <a:lnTo>
                      <a:pt x="748" y="13669"/>
                    </a:lnTo>
                    <a:lnTo>
                      <a:pt x="961" y="13918"/>
                    </a:lnTo>
                    <a:lnTo>
                      <a:pt x="1211" y="14131"/>
                    </a:lnTo>
                    <a:lnTo>
                      <a:pt x="1460" y="14309"/>
                    </a:lnTo>
                    <a:lnTo>
                      <a:pt x="1709" y="14452"/>
                    </a:lnTo>
                    <a:lnTo>
                      <a:pt x="1994" y="14594"/>
                    </a:lnTo>
                    <a:lnTo>
                      <a:pt x="2314" y="14701"/>
                    </a:lnTo>
                    <a:lnTo>
                      <a:pt x="2599" y="14808"/>
                    </a:lnTo>
                    <a:lnTo>
                      <a:pt x="2919" y="14843"/>
                    </a:lnTo>
                    <a:lnTo>
                      <a:pt x="11960" y="14843"/>
                    </a:lnTo>
                    <a:lnTo>
                      <a:pt x="12280" y="14808"/>
                    </a:lnTo>
                    <a:lnTo>
                      <a:pt x="12601" y="14701"/>
                    </a:lnTo>
                    <a:lnTo>
                      <a:pt x="12886" y="14594"/>
                    </a:lnTo>
                    <a:lnTo>
                      <a:pt x="13170" y="14452"/>
                    </a:lnTo>
                    <a:lnTo>
                      <a:pt x="13455" y="14309"/>
                    </a:lnTo>
                    <a:lnTo>
                      <a:pt x="13704" y="14131"/>
                    </a:lnTo>
                    <a:lnTo>
                      <a:pt x="13918" y="13918"/>
                    </a:lnTo>
                    <a:lnTo>
                      <a:pt x="14131" y="13669"/>
                    </a:lnTo>
                    <a:lnTo>
                      <a:pt x="14309" y="13419"/>
                    </a:lnTo>
                    <a:lnTo>
                      <a:pt x="14487" y="13170"/>
                    </a:lnTo>
                    <a:lnTo>
                      <a:pt x="14630" y="12885"/>
                    </a:lnTo>
                    <a:lnTo>
                      <a:pt x="14736" y="12565"/>
                    </a:lnTo>
                    <a:lnTo>
                      <a:pt x="14808" y="12245"/>
                    </a:lnTo>
                    <a:lnTo>
                      <a:pt x="14843" y="11924"/>
                    </a:lnTo>
                    <a:lnTo>
                      <a:pt x="14879" y="11604"/>
                    </a:lnTo>
                    <a:lnTo>
                      <a:pt x="14879" y="3239"/>
                    </a:lnTo>
                    <a:lnTo>
                      <a:pt x="14843" y="2919"/>
                    </a:lnTo>
                    <a:lnTo>
                      <a:pt x="14808" y="2599"/>
                    </a:lnTo>
                    <a:lnTo>
                      <a:pt x="14736" y="2278"/>
                    </a:lnTo>
                    <a:lnTo>
                      <a:pt x="14630" y="1994"/>
                    </a:lnTo>
                    <a:lnTo>
                      <a:pt x="14487" y="1709"/>
                    </a:lnTo>
                    <a:lnTo>
                      <a:pt x="14309" y="1424"/>
                    </a:lnTo>
                    <a:lnTo>
                      <a:pt x="14131" y="1175"/>
                    </a:lnTo>
                    <a:lnTo>
                      <a:pt x="13918" y="961"/>
                    </a:lnTo>
                    <a:lnTo>
                      <a:pt x="13704" y="748"/>
                    </a:lnTo>
                    <a:lnTo>
                      <a:pt x="13455" y="570"/>
                    </a:lnTo>
                    <a:lnTo>
                      <a:pt x="13170" y="392"/>
                    </a:lnTo>
                    <a:lnTo>
                      <a:pt x="12886" y="250"/>
                    </a:lnTo>
                    <a:lnTo>
                      <a:pt x="12601" y="143"/>
                    </a:lnTo>
                    <a:lnTo>
                      <a:pt x="12280" y="72"/>
                    </a:lnTo>
                    <a:lnTo>
                      <a:pt x="1196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11"/>
              <p:cNvSpPr/>
              <p:nvPr/>
            </p:nvSpPr>
            <p:spPr>
              <a:xfrm>
                <a:off x="3353529" y="4607849"/>
                <a:ext cx="229900" cy="342153"/>
              </a:xfrm>
              <a:custGeom>
                <a:avLst/>
                <a:gdLst/>
                <a:ahLst/>
                <a:cxnLst/>
                <a:rect l="l" t="t" r="r" b="b"/>
                <a:pathLst>
                  <a:path w="6052" h="9007" extrusionOk="0">
                    <a:moveTo>
                      <a:pt x="3026" y="1"/>
                    </a:moveTo>
                    <a:lnTo>
                      <a:pt x="2563" y="464"/>
                    </a:lnTo>
                    <a:lnTo>
                      <a:pt x="2065" y="1033"/>
                    </a:lnTo>
                    <a:lnTo>
                      <a:pt x="1531" y="1781"/>
                    </a:lnTo>
                    <a:lnTo>
                      <a:pt x="1246" y="2208"/>
                    </a:lnTo>
                    <a:lnTo>
                      <a:pt x="961" y="2670"/>
                    </a:lnTo>
                    <a:lnTo>
                      <a:pt x="712" y="3169"/>
                    </a:lnTo>
                    <a:lnTo>
                      <a:pt x="463" y="3667"/>
                    </a:lnTo>
                    <a:lnTo>
                      <a:pt x="285" y="4237"/>
                    </a:lnTo>
                    <a:lnTo>
                      <a:pt x="143" y="4770"/>
                    </a:lnTo>
                    <a:lnTo>
                      <a:pt x="36" y="5376"/>
                    </a:lnTo>
                    <a:lnTo>
                      <a:pt x="0" y="5981"/>
                    </a:lnTo>
                    <a:lnTo>
                      <a:pt x="36" y="6265"/>
                    </a:lnTo>
                    <a:lnTo>
                      <a:pt x="71" y="6586"/>
                    </a:lnTo>
                    <a:lnTo>
                      <a:pt x="143" y="6870"/>
                    </a:lnTo>
                    <a:lnTo>
                      <a:pt x="249" y="7155"/>
                    </a:lnTo>
                    <a:lnTo>
                      <a:pt x="356" y="7404"/>
                    </a:lnTo>
                    <a:lnTo>
                      <a:pt x="534" y="7654"/>
                    </a:lnTo>
                    <a:lnTo>
                      <a:pt x="712" y="7903"/>
                    </a:lnTo>
                    <a:lnTo>
                      <a:pt x="890" y="8116"/>
                    </a:lnTo>
                    <a:lnTo>
                      <a:pt x="1104" y="8294"/>
                    </a:lnTo>
                    <a:lnTo>
                      <a:pt x="1353" y="8472"/>
                    </a:lnTo>
                    <a:lnTo>
                      <a:pt x="1602" y="8615"/>
                    </a:lnTo>
                    <a:lnTo>
                      <a:pt x="1851" y="8757"/>
                    </a:lnTo>
                    <a:lnTo>
                      <a:pt x="2136" y="8864"/>
                    </a:lnTo>
                    <a:lnTo>
                      <a:pt x="2421" y="8935"/>
                    </a:lnTo>
                    <a:lnTo>
                      <a:pt x="2705" y="8971"/>
                    </a:lnTo>
                    <a:lnTo>
                      <a:pt x="3026" y="9006"/>
                    </a:lnTo>
                    <a:lnTo>
                      <a:pt x="3346" y="8971"/>
                    </a:lnTo>
                    <a:lnTo>
                      <a:pt x="3631" y="8935"/>
                    </a:lnTo>
                    <a:lnTo>
                      <a:pt x="3915" y="8864"/>
                    </a:lnTo>
                    <a:lnTo>
                      <a:pt x="4200" y="8757"/>
                    </a:lnTo>
                    <a:lnTo>
                      <a:pt x="4485" y="8615"/>
                    </a:lnTo>
                    <a:lnTo>
                      <a:pt x="4734" y="8472"/>
                    </a:lnTo>
                    <a:lnTo>
                      <a:pt x="4948" y="8294"/>
                    </a:lnTo>
                    <a:lnTo>
                      <a:pt x="5161" y="8116"/>
                    </a:lnTo>
                    <a:lnTo>
                      <a:pt x="5375" y="7903"/>
                    </a:lnTo>
                    <a:lnTo>
                      <a:pt x="5553" y="7654"/>
                    </a:lnTo>
                    <a:lnTo>
                      <a:pt x="5695" y="7404"/>
                    </a:lnTo>
                    <a:lnTo>
                      <a:pt x="5802" y="7155"/>
                    </a:lnTo>
                    <a:lnTo>
                      <a:pt x="5909" y="6870"/>
                    </a:lnTo>
                    <a:lnTo>
                      <a:pt x="5980" y="6586"/>
                    </a:lnTo>
                    <a:lnTo>
                      <a:pt x="6051" y="6265"/>
                    </a:lnTo>
                    <a:lnTo>
                      <a:pt x="6051" y="5981"/>
                    </a:lnTo>
                    <a:lnTo>
                      <a:pt x="6016" y="5376"/>
                    </a:lnTo>
                    <a:lnTo>
                      <a:pt x="5909" y="4770"/>
                    </a:lnTo>
                    <a:lnTo>
                      <a:pt x="5766" y="4237"/>
                    </a:lnTo>
                    <a:lnTo>
                      <a:pt x="5588" y="3667"/>
                    </a:lnTo>
                    <a:lnTo>
                      <a:pt x="5339" y="3169"/>
                    </a:lnTo>
                    <a:lnTo>
                      <a:pt x="5090" y="2670"/>
                    </a:lnTo>
                    <a:lnTo>
                      <a:pt x="4841" y="2208"/>
                    </a:lnTo>
                    <a:lnTo>
                      <a:pt x="4556" y="1781"/>
                    </a:lnTo>
                    <a:lnTo>
                      <a:pt x="3987" y="1033"/>
                    </a:lnTo>
                    <a:lnTo>
                      <a:pt x="3488" y="464"/>
                    </a:lnTo>
                    <a:lnTo>
                      <a:pt x="302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8" name="Google Shape;608;p11"/>
            <p:cNvSpPr/>
            <p:nvPr/>
          </p:nvSpPr>
          <p:spPr>
            <a:xfrm>
              <a:off x="563700" y="2122313"/>
              <a:ext cx="149525" cy="149525"/>
            </a:xfrm>
            <a:custGeom>
              <a:avLst/>
              <a:gdLst/>
              <a:ahLst/>
              <a:cxnLst/>
              <a:rect l="l" t="t" r="r" b="b"/>
              <a:pathLst>
                <a:path w="5981" h="5981" extrusionOk="0">
                  <a:moveTo>
                    <a:pt x="2029" y="0"/>
                  </a:moveTo>
                  <a:lnTo>
                    <a:pt x="2029" y="2065"/>
                  </a:lnTo>
                  <a:lnTo>
                    <a:pt x="1" y="2065"/>
                  </a:lnTo>
                  <a:lnTo>
                    <a:pt x="1" y="3951"/>
                  </a:lnTo>
                  <a:lnTo>
                    <a:pt x="2029" y="3951"/>
                  </a:lnTo>
                  <a:lnTo>
                    <a:pt x="2029" y="5980"/>
                  </a:lnTo>
                  <a:lnTo>
                    <a:pt x="3952" y="5980"/>
                  </a:lnTo>
                  <a:lnTo>
                    <a:pt x="3952" y="3951"/>
                  </a:lnTo>
                  <a:lnTo>
                    <a:pt x="5980" y="3951"/>
                  </a:lnTo>
                  <a:lnTo>
                    <a:pt x="5980" y="2065"/>
                  </a:lnTo>
                  <a:lnTo>
                    <a:pt x="3952" y="2065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11"/>
          <p:cNvGrpSpPr/>
          <p:nvPr/>
        </p:nvGrpSpPr>
        <p:grpSpPr>
          <a:xfrm>
            <a:off x="-659153" y="4359992"/>
            <a:ext cx="9859764" cy="1431914"/>
            <a:chOff x="-582953" y="4305442"/>
            <a:chExt cx="9859764" cy="1431914"/>
          </a:xfrm>
        </p:grpSpPr>
        <p:grpSp>
          <p:nvGrpSpPr>
            <p:cNvPr id="610" name="Google Shape;610;p11"/>
            <p:cNvGrpSpPr/>
            <p:nvPr/>
          </p:nvGrpSpPr>
          <p:grpSpPr>
            <a:xfrm rot="5400000">
              <a:off x="8270097" y="4730642"/>
              <a:ext cx="1416309" cy="597119"/>
              <a:chOff x="7367961" y="5155313"/>
              <a:chExt cx="937084" cy="395103"/>
            </a:xfrm>
          </p:grpSpPr>
          <p:sp>
            <p:nvSpPr>
              <p:cNvPr id="611" name="Google Shape;611;p11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11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11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11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11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11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11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11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11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11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11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11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11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11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11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11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11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1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1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1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1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1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1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1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1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1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1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1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1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11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11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11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3" name="Google Shape;643;p11"/>
            <p:cNvGrpSpPr/>
            <p:nvPr/>
          </p:nvGrpSpPr>
          <p:grpSpPr>
            <a:xfrm>
              <a:off x="-582953" y="4305442"/>
              <a:ext cx="1416309" cy="597119"/>
              <a:chOff x="7367961" y="5155313"/>
              <a:chExt cx="937084" cy="395103"/>
            </a:xfrm>
          </p:grpSpPr>
          <p:sp>
            <p:nvSpPr>
              <p:cNvPr id="644" name="Google Shape;644;p11"/>
              <p:cNvSpPr/>
              <p:nvPr/>
            </p:nvSpPr>
            <p:spPr>
              <a:xfrm>
                <a:off x="7367961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4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7" y="250"/>
                    </a:lnTo>
                    <a:lnTo>
                      <a:pt x="1" y="428"/>
                    </a:lnTo>
                    <a:lnTo>
                      <a:pt x="37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4" y="891"/>
                    </a:lnTo>
                    <a:lnTo>
                      <a:pt x="642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2" y="37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1"/>
              <p:cNvSpPr/>
              <p:nvPr/>
            </p:nvSpPr>
            <p:spPr>
              <a:xfrm>
                <a:off x="7498358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1"/>
              <p:cNvSpPr/>
              <p:nvPr/>
            </p:nvSpPr>
            <p:spPr>
              <a:xfrm>
                <a:off x="7628755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1"/>
              <p:cNvSpPr/>
              <p:nvPr/>
            </p:nvSpPr>
            <p:spPr>
              <a:xfrm>
                <a:off x="7759125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6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6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1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11"/>
              <p:cNvSpPr/>
              <p:nvPr/>
            </p:nvSpPr>
            <p:spPr>
              <a:xfrm>
                <a:off x="7889522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11"/>
              <p:cNvSpPr/>
              <p:nvPr/>
            </p:nvSpPr>
            <p:spPr>
              <a:xfrm>
                <a:off x="8019920" y="5155313"/>
                <a:ext cx="24330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2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2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4" y="606"/>
                    </a:lnTo>
                    <a:lnTo>
                      <a:pt x="890" y="428"/>
                    </a:lnTo>
                    <a:lnTo>
                      <a:pt x="854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11"/>
              <p:cNvSpPr/>
              <p:nvPr/>
            </p:nvSpPr>
            <p:spPr>
              <a:xfrm>
                <a:off x="8150290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1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4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4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11"/>
              <p:cNvSpPr/>
              <p:nvPr/>
            </p:nvSpPr>
            <p:spPr>
              <a:xfrm>
                <a:off x="8280687" y="5155313"/>
                <a:ext cx="24358" cy="24358"/>
              </a:xfrm>
              <a:custGeom>
                <a:avLst/>
                <a:gdLst/>
                <a:ahLst/>
                <a:cxnLst/>
                <a:rect l="l" t="t" r="r" b="b"/>
                <a:pathLst>
                  <a:path w="891" h="891" extrusionOk="0">
                    <a:moveTo>
                      <a:pt x="463" y="1"/>
                    </a:moveTo>
                    <a:lnTo>
                      <a:pt x="285" y="37"/>
                    </a:lnTo>
                    <a:lnTo>
                      <a:pt x="143" y="108"/>
                    </a:lnTo>
                    <a:lnTo>
                      <a:pt x="36" y="250"/>
                    </a:lnTo>
                    <a:lnTo>
                      <a:pt x="0" y="428"/>
                    </a:lnTo>
                    <a:lnTo>
                      <a:pt x="36" y="606"/>
                    </a:lnTo>
                    <a:lnTo>
                      <a:pt x="143" y="748"/>
                    </a:lnTo>
                    <a:lnTo>
                      <a:pt x="285" y="855"/>
                    </a:lnTo>
                    <a:lnTo>
                      <a:pt x="463" y="891"/>
                    </a:lnTo>
                    <a:lnTo>
                      <a:pt x="641" y="855"/>
                    </a:lnTo>
                    <a:lnTo>
                      <a:pt x="783" y="748"/>
                    </a:lnTo>
                    <a:lnTo>
                      <a:pt x="855" y="606"/>
                    </a:lnTo>
                    <a:lnTo>
                      <a:pt x="890" y="428"/>
                    </a:lnTo>
                    <a:lnTo>
                      <a:pt x="855" y="250"/>
                    </a:lnTo>
                    <a:lnTo>
                      <a:pt x="783" y="108"/>
                    </a:lnTo>
                    <a:lnTo>
                      <a:pt x="641" y="37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11"/>
              <p:cNvSpPr/>
              <p:nvPr/>
            </p:nvSpPr>
            <p:spPr>
              <a:xfrm>
                <a:off x="7367961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6"/>
                    </a:lnTo>
                    <a:lnTo>
                      <a:pt x="1" y="464"/>
                    </a:lnTo>
                    <a:lnTo>
                      <a:pt x="37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11"/>
              <p:cNvSpPr/>
              <p:nvPr/>
            </p:nvSpPr>
            <p:spPr>
              <a:xfrm>
                <a:off x="7498358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11"/>
              <p:cNvSpPr/>
              <p:nvPr/>
            </p:nvSpPr>
            <p:spPr>
              <a:xfrm>
                <a:off x="7628755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11"/>
              <p:cNvSpPr/>
              <p:nvPr/>
            </p:nvSpPr>
            <p:spPr>
              <a:xfrm>
                <a:off x="7759125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1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11"/>
              <p:cNvSpPr/>
              <p:nvPr/>
            </p:nvSpPr>
            <p:spPr>
              <a:xfrm>
                <a:off x="7889522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11"/>
              <p:cNvSpPr/>
              <p:nvPr/>
            </p:nvSpPr>
            <p:spPr>
              <a:xfrm>
                <a:off x="8019920" y="5277920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2"/>
                    </a:lnTo>
                    <a:lnTo>
                      <a:pt x="890" y="464"/>
                    </a:lnTo>
                    <a:lnTo>
                      <a:pt x="854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11"/>
              <p:cNvSpPr/>
              <p:nvPr/>
            </p:nvSpPr>
            <p:spPr>
              <a:xfrm>
                <a:off x="8150290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1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11"/>
              <p:cNvSpPr/>
              <p:nvPr/>
            </p:nvSpPr>
            <p:spPr>
              <a:xfrm>
                <a:off x="8280687" y="5277920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6"/>
                    </a:lnTo>
                    <a:lnTo>
                      <a:pt x="0" y="464"/>
                    </a:lnTo>
                    <a:lnTo>
                      <a:pt x="36" y="642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2"/>
                    </a:lnTo>
                    <a:lnTo>
                      <a:pt x="890" y="464"/>
                    </a:lnTo>
                    <a:lnTo>
                      <a:pt x="855" y="286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11"/>
              <p:cNvSpPr/>
              <p:nvPr/>
            </p:nvSpPr>
            <p:spPr>
              <a:xfrm>
                <a:off x="7367961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4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4" y="926"/>
                    </a:lnTo>
                    <a:lnTo>
                      <a:pt x="642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11"/>
              <p:cNvSpPr/>
              <p:nvPr/>
            </p:nvSpPr>
            <p:spPr>
              <a:xfrm>
                <a:off x="7498358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11"/>
              <p:cNvSpPr/>
              <p:nvPr/>
            </p:nvSpPr>
            <p:spPr>
              <a:xfrm>
                <a:off x="7628755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11"/>
              <p:cNvSpPr/>
              <p:nvPr/>
            </p:nvSpPr>
            <p:spPr>
              <a:xfrm>
                <a:off x="7759125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6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11"/>
              <p:cNvSpPr/>
              <p:nvPr/>
            </p:nvSpPr>
            <p:spPr>
              <a:xfrm>
                <a:off x="7889522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11"/>
              <p:cNvSpPr/>
              <p:nvPr/>
            </p:nvSpPr>
            <p:spPr>
              <a:xfrm>
                <a:off x="8019920" y="5401510"/>
                <a:ext cx="24330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11"/>
              <p:cNvSpPr/>
              <p:nvPr/>
            </p:nvSpPr>
            <p:spPr>
              <a:xfrm>
                <a:off x="8150290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4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11"/>
              <p:cNvSpPr/>
              <p:nvPr/>
            </p:nvSpPr>
            <p:spPr>
              <a:xfrm>
                <a:off x="8280687" y="5401510"/>
                <a:ext cx="24358" cy="25315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6" extrusionOk="0">
                    <a:moveTo>
                      <a:pt x="463" y="0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3"/>
                    </a:lnTo>
                    <a:lnTo>
                      <a:pt x="285" y="890"/>
                    </a:lnTo>
                    <a:lnTo>
                      <a:pt x="463" y="926"/>
                    </a:lnTo>
                    <a:lnTo>
                      <a:pt x="641" y="890"/>
                    </a:lnTo>
                    <a:lnTo>
                      <a:pt x="783" y="783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11"/>
              <p:cNvSpPr/>
              <p:nvPr/>
            </p:nvSpPr>
            <p:spPr>
              <a:xfrm>
                <a:off x="7367961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4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7" y="285"/>
                    </a:lnTo>
                    <a:lnTo>
                      <a:pt x="1" y="463"/>
                    </a:lnTo>
                    <a:lnTo>
                      <a:pt x="37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4" y="926"/>
                    </a:lnTo>
                    <a:lnTo>
                      <a:pt x="642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2" y="36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11"/>
              <p:cNvSpPr/>
              <p:nvPr/>
            </p:nvSpPr>
            <p:spPr>
              <a:xfrm>
                <a:off x="7498358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11"/>
              <p:cNvSpPr/>
              <p:nvPr/>
            </p:nvSpPr>
            <p:spPr>
              <a:xfrm>
                <a:off x="7628755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11"/>
              <p:cNvSpPr/>
              <p:nvPr/>
            </p:nvSpPr>
            <p:spPr>
              <a:xfrm>
                <a:off x="7759125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6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6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1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11"/>
              <p:cNvSpPr/>
              <p:nvPr/>
            </p:nvSpPr>
            <p:spPr>
              <a:xfrm>
                <a:off x="7889522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11"/>
              <p:cNvSpPr/>
              <p:nvPr/>
            </p:nvSpPr>
            <p:spPr>
              <a:xfrm>
                <a:off x="8019920" y="5525074"/>
                <a:ext cx="24330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0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2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2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4" y="641"/>
                    </a:lnTo>
                    <a:lnTo>
                      <a:pt x="890" y="463"/>
                    </a:lnTo>
                    <a:lnTo>
                      <a:pt x="854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11"/>
              <p:cNvSpPr/>
              <p:nvPr/>
            </p:nvSpPr>
            <p:spPr>
              <a:xfrm>
                <a:off x="8150290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1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4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4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11"/>
              <p:cNvSpPr/>
              <p:nvPr/>
            </p:nvSpPr>
            <p:spPr>
              <a:xfrm>
                <a:off x="8280687" y="5525074"/>
                <a:ext cx="24358" cy="25342"/>
              </a:xfrm>
              <a:custGeom>
                <a:avLst/>
                <a:gdLst/>
                <a:ahLst/>
                <a:cxnLst/>
                <a:rect l="l" t="t" r="r" b="b"/>
                <a:pathLst>
                  <a:path w="891" h="927" extrusionOk="0">
                    <a:moveTo>
                      <a:pt x="463" y="1"/>
                    </a:moveTo>
                    <a:lnTo>
                      <a:pt x="285" y="36"/>
                    </a:lnTo>
                    <a:lnTo>
                      <a:pt x="143" y="143"/>
                    </a:lnTo>
                    <a:lnTo>
                      <a:pt x="36" y="285"/>
                    </a:lnTo>
                    <a:lnTo>
                      <a:pt x="0" y="463"/>
                    </a:lnTo>
                    <a:lnTo>
                      <a:pt x="36" y="641"/>
                    </a:lnTo>
                    <a:lnTo>
                      <a:pt x="143" y="784"/>
                    </a:lnTo>
                    <a:lnTo>
                      <a:pt x="285" y="891"/>
                    </a:lnTo>
                    <a:lnTo>
                      <a:pt x="463" y="926"/>
                    </a:lnTo>
                    <a:lnTo>
                      <a:pt x="641" y="891"/>
                    </a:lnTo>
                    <a:lnTo>
                      <a:pt x="783" y="784"/>
                    </a:lnTo>
                    <a:lnTo>
                      <a:pt x="855" y="641"/>
                    </a:lnTo>
                    <a:lnTo>
                      <a:pt x="890" y="463"/>
                    </a:lnTo>
                    <a:lnTo>
                      <a:pt x="855" y="285"/>
                    </a:lnTo>
                    <a:lnTo>
                      <a:pt x="783" y="143"/>
                    </a:lnTo>
                    <a:lnTo>
                      <a:pt x="641" y="36"/>
                    </a:lnTo>
                    <a:lnTo>
                      <a:pt x="46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6" r:id="rId13"/>
    <p:sldLayoutId id="2147483667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reen.nttu.edu.tw/p/412-1048-10039.php?Lang=zh-tw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icshop.com.tw/blog/posts/esp32-iot%E7%89%A9%E8%81%AF%E7%B6%B2%E6%99%B6%E7%89%87%E4%BB%8B%E7%B4%B9" TargetMode="External"/><Relationship Id="rId5" Type="http://schemas.openxmlformats.org/officeDocument/2006/relationships/hyperlink" Target="https://developers.line.biz/zh-hant/services/bot-designer/" TargetMode="External"/><Relationship Id="rId4" Type="http://schemas.openxmlformats.org/officeDocument/2006/relationships/hyperlink" Target="https://green.nttu.edu.tw/var/file/48/1048/img/1734/844098790.p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5"/>
          <p:cNvSpPr txBox="1">
            <a:spLocks noGrp="1"/>
          </p:cNvSpPr>
          <p:nvPr>
            <p:ph type="ctrTitle"/>
          </p:nvPr>
        </p:nvSpPr>
        <p:spPr>
          <a:xfrm>
            <a:off x="442342" y="835103"/>
            <a:ext cx="7717500" cy="180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altLang="zh-TW" sz="6600" i="0" u="none" strike="noStrike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SilverEase</a:t>
            </a:r>
            <a:endParaRPr sz="6600"/>
          </a:p>
        </p:txBody>
      </p:sp>
      <p:grpSp>
        <p:nvGrpSpPr>
          <p:cNvPr id="1229" name="Google Shape;1229;p25"/>
          <p:cNvGrpSpPr/>
          <p:nvPr/>
        </p:nvGrpSpPr>
        <p:grpSpPr>
          <a:xfrm>
            <a:off x="7180196" y="3571597"/>
            <a:ext cx="1066530" cy="1804555"/>
            <a:chOff x="1909325" y="3759025"/>
            <a:chExt cx="837085" cy="1416337"/>
          </a:xfrm>
        </p:grpSpPr>
        <p:sp>
          <p:nvSpPr>
            <p:cNvPr id="1230" name="Google Shape;1230;p25"/>
            <p:cNvSpPr/>
            <p:nvPr/>
          </p:nvSpPr>
          <p:spPr>
            <a:xfrm>
              <a:off x="2308442" y="4701671"/>
              <a:ext cx="38874" cy="473691"/>
            </a:xfrm>
            <a:custGeom>
              <a:avLst/>
              <a:gdLst/>
              <a:ahLst/>
              <a:cxnLst/>
              <a:rect l="l" t="t" r="r" b="b"/>
              <a:pathLst>
                <a:path w="891" h="10857" extrusionOk="0">
                  <a:moveTo>
                    <a:pt x="0" y="0"/>
                  </a:moveTo>
                  <a:lnTo>
                    <a:pt x="0" y="10856"/>
                  </a:lnTo>
                  <a:lnTo>
                    <a:pt x="890" y="10856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5"/>
            <p:cNvSpPr/>
            <p:nvPr/>
          </p:nvSpPr>
          <p:spPr>
            <a:xfrm>
              <a:off x="1909325" y="3794757"/>
              <a:ext cx="837085" cy="920942"/>
            </a:xfrm>
            <a:custGeom>
              <a:avLst/>
              <a:gdLst/>
              <a:ahLst/>
              <a:cxnLst/>
              <a:rect l="l" t="t" r="r" b="b"/>
              <a:pathLst>
                <a:path w="19186" h="21108" extrusionOk="0">
                  <a:moveTo>
                    <a:pt x="7582" y="0"/>
                  </a:moveTo>
                  <a:lnTo>
                    <a:pt x="6799" y="36"/>
                  </a:lnTo>
                  <a:lnTo>
                    <a:pt x="6016" y="178"/>
                  </a:lnTo>
                  <a:lnTo>
                    <a:pt x="5233" y="356"/>
                  </a:lnTo>
                  <a:lnTo>
                    <a:pt x="4521" y="605"/>
                  </a:lnTo>
                  <a:lnTo>
                    <a:pt x="3845" y="961"/>
                  </a:lnTo>
                  <a:lnTo>
                    <a:pt x="3169" y="1353"/>
                  </a:lnTo>
                  <a:lnTo>
                    <a:pt x="2563" y="1851"/>
                  </a:lnTo>
                  <a:lnTo>
                    <a:pt x="2030" y="2385"/>
                  </a:lnTo>
                  <a:lnTo>
                    <a:pt x="1496" y="2990"/>
                  </a:lnTo>
                  <a:lnTo>
                    <a:pt x="1069" y="3631"/>
                  </a:lnTo>
                  <a:lnTo>
                    <a:pt x="713" y="4307"/>
                  </a:lnTo>
                  <a:lnTo>
                    <a:pt x="428" y="5019"/>
                  </a:lnTo>
                  <a:lnTo>
                    <a:pt x="214" y="5767"/>
                  </a:lnTo>
                  <a:lnTo>
                    <a:pt x="72" y="6550"/>
                  </a:lnTo>
                  <a:lnTo>
                    <a:pt x="1" y="7333"/>
                  </a:lnTo>
                  <a:lnTo>
                    <a:pt x="36" y="8116"/>
                  </a:lnTo>
                  <a:lnTo>
                    <a:pt x="107" y="9112"/>
                  </a:lnTo>
                  <a:lnTo>
                    <a:pt x="214" y="10038"/>
                  </a:lnTo>
                  <a:lnTo>
                    <a:pt x="321" y="10928"/>
                  </a:lnTo>
                  <a:lnTo>
                    <a:pt x="499" y="11782"/>
                  </a:lnTo>
                  <a:lnTo>
                    <a:pt x="641" y="12565"/>
                  </a:lnTo>
                  <a:lnTo>
                    <a:pt x="855" y="13313"/>
                  </a:lnTo>
                  <a:lnTo>
                    <a:pt x="1069" y="14024"/>
                  </a:lnTo>
                  <a:lnTo>
                    <a:pt x="1282" y="14701"/>
                  </a:lnTo>
                  <a:lnTo>
                    <a:pt x="1531" y="15306"/>
                  </a:lnTo>
                  <a:lnTo>
                    <a:pt x="1780" y="15911"/>
                  </a:lnTo>
                  <a:lnTo>
                    <a:pt x="2065" y="16445"/>
                  </a:lnTo>
                  <a:lnTo>
                    <a:pt x="2350" y="16943"/>
                  </a:lnTo>
                  <a:lnTo>
                    <a:pt x="2635" y="17441"/>
                  </a:lnTo>
                  <a:lnTo>
                    <a:pt x="2955" y="17869"/>
                  </a:lnTo>
                  <a:lnTo>
                    <a:pt x="3275" y="18260"/>
                  </a:lnTo>
                  <a:lnTo>
                    <a:pt x="3596" y="18652"/>
                  </a:lnTo>
                  <a:lnTo>
                    <a:pt x="3952" y="18972"/>
                  </a:lnTo>
                  <a:lnTo>
                    <a:pt x="4308" y="19292"/>
                  </a:lnTo>
                  <a:lnTo>
                    <a:pt x="4664" y="19577"/>
                  </a:lnTo>
                  <a:lnTo>
                    <a:pt x="5019" y="19826"/>
                  </a:lnTo>
                  <a:lnTo>
                    <a:pt x="5411" y="20075"/>
                  </a:lnTo>
                  <a:lnTo>
                    <a:pt x="5767" y="20253"/>
                  </a:lnTo>
                  <a:lnTo>
                    <a:pt x="6158" y="20431"/>
                  </a:lnTo>
                  <a:lnTo>
                    <a:pt x="6550" y="20609"/>
                  </a:lnTo>
                  <a:lnTo>
                    <a:pt x="7298" y="20823"/>
                  </a:lnTo>
                  <a:lnTo>
                    <a:pt x="8081" y="21001"/>
                  </a:lnTo>
                  <a:lnTo>
                    <a:pt x="8864" y="21072"/>
                  </a:lnTo>
                  <a:lnTo>
                    <a:pt x="9611" y="21108"/>
                  </a:lnTo>
                  <a:lnTo>
                    <a:pt x="10359" y="21072"/>
                  </a:lnTo>
                  <a:lnTo>
                    <a:pt x="11106" y="21001"/>
                  </a:lnTo>
                  <a:lnTo>
                    <a:pt x="11889" y="20823"/>
                  </a:lnTo>
                  <a:lnTo>
                    <a:pt x="12672" y="20609"/>
                  </a:lnTo>
                  <a:lnTo>
                    <a:pt x="13028" y="20431"/>
                  </a:lnTo>
                  <a:lnTo>
                    <a:pt x="13420" y="20253"/>
                  </a:lnTo>
                  <a:lnTo>
                    <a:pt x="13811" y="20075"/>
                  </a:lnTo>
                  <a:lnTo>
                    <a:pt x="14167" y="19826"/>
                  </a:lnTo>
                  <a:lnTo>
                    <a:pt x="14523" y="19577"/>
                  </a:lnTo>
                  <a:lnTo>
                    <a:pt x="14879" y="19292"/>
                  </a:lnTo>
                  <a:lnTo>
                    <a:pt x="15235" y="18972"/>
                  </a:lnTo>
                  <a:lnTo>
                    <a:pt x="15591" y="18652"/>
                  </a:lnTo>
                  <a:lnTo>
                    <a:pt x="15911" y="18260"/>
                  </a:lnTo>
                  <a:lnTo>
                    <a:pt x="16232" y="17869"/>
                  </a:lnTo>
                  <a:lnTo>
                    <a:pt x="16552" y="17441"/>
                  </a:lnTo>
                  <a:lnTo>
                    <a:pt x="16872" y="16943"/>
                  </a:lnTo>
                  <a:lnTo>
                    <a:pt x="17157" y="16445"/>
                  </a:lnTo>
                  <a:lnTo>
                    <a:pt x="17406" y="15911"/>
                  </a:lnTo>
                  <a:lnTo>
                    <a:pt x="17691" y="15306"/>
                  </a:lnTo>
                  <a:lnTo>
                    <a:pt x="17905" y="14701"/>
                  </a:lnTo>
                  <a:lnTo>
                    <a:pt x="18154" y="14024"/>
                  </a:lnTo>
                  <a:lnTo>
                    <a:pt x="18332" y="13313"/>
                  </a:lnTo>
                  <a:lnTo>
                    <a:pt x="18545" y="12565"/>
                  </a:lnTo>
                  <a:lnTo>
                    <a:pt x="18723" y="11782"/>
                  </a:lnTo>
                  <a:lnTo>
                    <a:pt x="18866" y="10928"/>
                  </a:lnTo>
                  <a:lnTo>
                    <a:pt x="18972" y="10038"/>
                  </a:lnTo>
                  <a:lnTo>
                    <a:pt x="19079" y="9112"/>
                  </a:lnTo>
                  <a:lnTo>
                    <a:pt x="19186" y="8116"/>
                  </a:lnTo>
                  <a:lnTo>
                    <a:pt x="19186" y="7333"/>
                  </a:lnTo>
                  <a:lnTo>
                    <a:pt x="19115" y="6550"/>
                  </a:lnTo>
                  <a:lnTo>
                    <a:pt x="18972" y="5767"/>
                  </a:lnTo>
                  <a:lnTo>
                    <a:pt x="18759" y="5019"/>
                  </a:lnTo>
                  <a:lnTo>
                    <a:pt x="18474" y="4307"/>
                  </a:lnTo>
                  <a:lnTo>
                    <a:pt x="18118" y="3631"/>
                  </a:lnTo>
                  <a:lnTo>
                    <a:pt x="17691" y="2990"/>
                  </a:lnTo>
                  <a:lnTo>
                    <a:pt x="17193" y="2385"/>
                  </a:lnTo>
                  <a:lnTo>
                    <a:pt x="16623" y="1851"/>
                  </a:lnTo>
                  <a:lnTo>
                    <a:pt x="16018" y="1353"/>
                  </a:lnTo>
                  <a:lnTo>
                    <a:pt x="15377" y="961"/>
                  </a:lnTo>
                  <a:lnTo>
                    <a:pt x="14666" y="605"/>
                  </a:lnTo>
                  <a:lnTo>
                    <a:pt x="13954" y="356"/>
                  </a:lnTo>
                  <a:lnTo>
                    <a:pt x="13206" y="178"/>
                  </a:lnTo>
                  <a:lnTo>
                    <a:pt x="12423" y="36"/>
                  </a:lnTo>
                  <a:lnTo>
                    <a:pt x="11604" y="0"/>
                  </a:lnTo>
                  <a:lnTo>
                    <a:pt x="11604" y="641"/>
                  </a:lnTo>
                  <a:lnTo>
                    <a:pt x="12352" y="677"/>
                  </a:lnTo>
                  <a:lnTo>
                    <a:pt x="13064" y="783"/>
                  </a:lnTo>
                  <a:lnTo>
                    <a:pt x="13740" y="961"/>
                  </a:lnTo>
                  <a:lnTo>
                    <a:pt x="14416" y="1210"/>
                  </a:lnTo>
                  <a:lnTo>
                    <a:pt x="15057" y="1531"/>
                  </a:lnTo>
                  <a:lnTo>
                    <a:pt x="15627" y="1887"/>
                  </a:lnTo>
                  <a:lnTo>
                    <a:pt x="16196" y="2314"/>
                  </a:lnTo>
                  <a:lnTo>
                    <a:pt x="16694" y="2812"/>
                  </a:lnTo>
                  <a:lnTo>
                    <a:pt x="17157" y="3382"/>
                  </a:lnTo>
                  <a:lnTo>
                    <a:pt x="17584" y="3951"/>
                  </a:lnTo>
                  <a:lnTo>
                    <a:pt x="17905" y="4592"/>
                  </a:lnTo>
                  <a:lnTo>
                    <a:pt x="18154" y="5233"/>
                  </a:lnTo>
                  <a:lnTo>
                    <a:pt x="18367" y="5909"/>
                  </a:lnTo>
                  <a:lnTo>
                    <a:pt x="18474" y="6621"/>
                  </a:lnTo>
                  <a:lnTo>
                    <a:pt x="18545" y="7333"/>
                  </a:lnTo>
                  <a:lnTo>
                    <a:pt x="18545" y="8080"/>
                  </a:lnTo>
                  <a:lnTo>
                    <a:pt x="18438" y="9148"/>
                  </a:lnTo>
                  <a:lnTo>
                    <a:pt x="18296" y="10251"/>
                  </a:lnTo>
                  <a:lnTo>
                    <a:pt x="18118" y="11319"/>
                  </a:lnTo>
                  <a:lnTo>
                    <a:pt x="17905" y="12387"/>
                  </a:lnTo>
                  <a:lnTo>
                    <a:pt x="17620" y="13455"/>
                  </a:lnTo>
                  <a:lnTo>
                    <a:pt x="17299" y="14487"/>
                  </a:lnTo>
                  <a:lnTo>
                    <a:pt x="16872" y="15484"/>
                  </a:lnTo>
                  <a:lnTo>
                    <a:pt x="16659" y="15946"/>
                  </a:lnTo>
                  <a:lnTo>
                    <a:pt x="16410" y="16409"/>
                  </a:lnTo>
                  <a:lnTo>
                    <a:pt x="16160" y="16836"/>
                  </a:lnTo>
                  <a:lnTo>
                    <a:pt x="15876" y="17263"/>
                  </a:lnTo>
                  <a:lnTo>
                    <a:pt x="15555" y="17655"/>
                  </a:lnTo>
                  <a:lnTo>
                    <a:pt x="15235" y="18047"/>
                  </a:lnTo>
                  <a:lnTo>
                    <a:pt x="14915" y="18402"/>
                  </a:lnTo>
                  <a:lnTo>
                    <a:pt x="14559" y="18723"/>
                  </a:lnTo>
                  <a:lnTo>
                    <a:pt x="14167" y="19043"/>
                  </a:lnTo>
                  <a:lnTo>
                    <a:pt x="13740" y="19328"/>
                  </a:lnTo>
                  <a:lnTo>
                    <a:pt x="13313" y="19577"/>
                  </a:lnTo>
                  <a:lnTo>
                    <a:pt x="12850" y="19826"/>
                  </a:lnTo>
                  <a:lnTo>
                    <a:pt x="12387" y="20004"/>
                  </a:lnTo>
                  <a:lnTo>
                    <a:pt x="11889" y="20182"/>
                  </a:lnTo>
                  <a:lnTo>
                    <a:pt x="11355" y="20289"/>
                  </a:lnTo>
                  <a:lnTo>
                    <a:pt x="10786" y="20396"/>
                  </a:lnTo>
                  <a:lnTo>
                    <a:pt x="10216" y="20431"/>
                  </a:lnTo>
                  <a:lnTo>
                    <a:pt x="9611" y="20467"/>
                  </a:lnTo>
                  <a:lnTo>
                    <a:pt x="8970" y="20431"/>
                  </a:lnTo>
                  <a:lnTo>
                    <a:pt x="8401" y="20396"/>
                  </a:lnTo>
                  <a:lnTo>
                    <a:pt x="7831" y="20289"/>
                  </a:lnTo>
                  <a:lnTo>
                    <a:pt x="7333" y="20182"/>
                  </a:lnTo>
                  <a:lnTo>
                    <a:pt x="6799" y="20004"/>
                  </a:lnTo>
                  <a:lnTo>
                    <a:pt x="6336" y="19826"/>
                  </a:lnTo>
                  <a:lnTo>
                    <a:pt x="5874" y="19577"/>
                  </a:lnTo>
                  <a:lnTo>
                    <a:pt x="5447" y="19328"/>
                  </a:lnTo>
                  <a:lnTo>
                    <a:pt x="5019" y="19043"/>
                  </a:lnTo>
                  <a:lnTo>
                    <a:pt x="4664" y="18723"/>
                  </a:lnTo>
                  <a:lnTo>
                    <a:pt x="4272" y="18402"/>
                  </a:lnTo>
                  <a:lnTo>
                    <a:pt x="3952" y="18047"/>
                  </a:lnTo>
                  <a:lnTo>
                    <a:pt x="3631" y="17655"/>
                  </a:lnTo>
                  <a:lnTo>
                    <a:pt x="3311" y="17263"/>
                  </a:lnTo>
                  <a:lnTo>
                    <a:pt x="3026" y="16836"/>
                  </a:lnTo>
                  <a:lnTo>
                    <a:pt x="2777" y="16409"/>
                  </a:lnTo>
                  <a:lnTo>
                    <a:pt x="2528" y="15946"/>
                  </a:lnTo>
                  <a:lnTo>
                    <a:pt x="2314" y="15484"/>
                  </a:lnTo>
                  <a:lnTo>
                    <a:pt x="1923" y="14487"/>
                  </a:lnTo>
                  <a:lnTo>
                    <a:pt x="1567" y="13455"/>
                  </a:lnTo>
                  <a:lnTo>
                    <a:pt x="1282" y="12387"/>
                  </a:lnTo>
                  <a:lnTo>
                    <a:pt x="1069" y="11319"/>
                  </a:lnTo>
                  <a:lnTo>
                    <a:pt x="891" y="10251"/>
                  </a:lnTo>
                  <a:lnTo>
                    <a:pt x="748" y="9148"/>
                  </a:lnTo>
                  <a:lnTo>
                    <a:pt x="677" y="8080"/>
                  </a:lnTo>
                  <a:lnTo>
                    <a:pt x="641" y="7333"/>
                  </a:lnTo>
                  <a:lnTo>
                    <a:pt x="713" y="6621"/>
                  </a:lnTo>
                  <a:lnTo>
                    <a:pt x="819" y="5909"/>
                  </a:lnTo>
                  <a:lnTo>
                    <a:pt x="1033" y="5233"/>
                  </a:lnTo>
                  <a:lnTo>
                    <a:pt x="1282" y="4592"/>
                  </a:lnTo>
                  <a:lnTo>
                    <a:pt x="1638" y="3951"/>
                  </a:lnTo>
                  <a:lnTo>
                    <a:pt x="2030" y="3382"/>
                  </a:lnTo>
                  <a:lnTo>
                    <a:pt x="2492" y="2812"/>
                  </a:lnTo>
                  <a:lnTo>
                    <a:pt x="2991" y="2314"/>
                  </a:lnTo>
                  <a:lnTo>
                    <a:pt x="3560" y="1887"/>
                  </a:lnTo>
                  <a:lnTo>
                    <a:pt x="4165" y="1531"/>
                  </a:lnTo>
                  <a:lnTo>
                    <a:pt x="4770" y="1210"/>
                  </a:lnTo>
                  <a:lnTo>
                    <a:pt x="5447" y="961"/>
                  </a:lnTo>
                  <a:lnTo>
                    <a:pt x="6123" y="783"/>
                  </a:lnTo>
                  <a:lnTo>
                    <a:pt x="6835" y="677"/>
                  </a:lnTo>
                  <a:lnTo>
                    <a:pt x="7582" y="641"/>
                  </a:lnTo>
                  <a:lnTo>
                    <a:pt x="758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5"/>
            <p:cNvSpPr/>
            <p:nvPr/>
          </p:nvSpPr>
          <p:spPr>
            <a:xfrm>
              <a:off x="2187328" y="3777655"/>
              <a:ext cx="59031" cy="63743"/>
            </a:xfrm>
            <a:custGeom>
              <a:avLst/>
              <a:gdLst/>
              <a:ahLst/>
              <a:cxnLst/>
              <a:rect l="l" t="t" r="r" b="b"/>
              <a:pathLst>
                <a:path w="1353" h="1461" extrusionOk="0">
                  <a:moveTo>
                    <a:pt x="356" y="1"/>
                  </a:moveTo>
                  <a:lnTo>
                    <a:pt x="214" y="36"/>
                  </a:lnTo>
                  <a:lnTo>
                    <a:pt x="71" y="108"/>
                  </a:lnTo>
                  <a:lnTo>
                    <a:pt x="0" y="214"/>
                  </a:lnTo>
                  <a:lnTo>
                    <a:pt x="0" y="357"/>
                  </a:lnTo>
                  <a:lnTo>
                    <a:pt x="0" y="1104"/>
                  </a:lnTo>
                  <a:lnTo>
                    <a:pt x="0" y="1247"/>
                  </a:lnTo>
                  <a:lnTo>
                    <a:pt x="71" y="1353"/>
                  </a:lnTo>
                  <a:lnTo>
                    <a:pt x="214" y="1425"/>
                  </a:lnTo>
                  <a:lnTo>
                    <a:pt x="356" y="1460"/>
                  </a:lnTo>
                  <a:lnTo>
                    <a:pt x="997" y="1460"/>
                  </a:lnTo>
                  <a:lnTo>
                    <a:pt x="1139" y="1425"/>
                  </a:lnTo>
                  <a:lnTo>
                    <a:pt x="1246" y="1353"/>
                  </a:lnTo>
                  <a:lnTo>
                    <a:pt x="1317" y="1247"/>
                  </a:lnTo>
                  <a:lnTo>
                    <a:pt x="1353" y="1104"/>
                  </a:lnTo>
                  <a:lnTo>
                    <a:pt x="1353" y="357"/>
                  </a:lnTo>
                  <a:lnTo>
                    <a:pt x="1317" y="214"/>
                  </a:lnTo>
                  <a:lnTo>
                    <a:pt x="1246" y="108"/>
                  </a:lnTo>
                  <a:lnTo>
                    <a:pt x="1139" y="36"/>
                  </a:lnTo>
                  <a:lnTo>
                    <a:pt x="9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2226114" y="3759025"/>
              <a:ext cx="59075" cy="99433"/>
            </a:xfrm>
            <a:custGeom>
              <a:avLst/>
              <a:gdLst/>
              <a:ahLst/>
              <a:cxnLst/>
              <a:rect l="l" t="t" r="r" b="b"/>
              <a:pathLst>
                <a:path w="1354" h="2279" extrusionOk="0">
                  <a:moveTo>
                    <a:pt x="428" y="1"/>
                  </a:moveTo>
                  <a:lnTo>
                    <a:pt x="250" y="36"/>
                  </a:lnTo>
                  <a:lnTo>
                    <a:pt x="108" y="143"/>
                  </a:lnTo>
                  <a:lnTo>
                    <a:pt x="37" y="285"/>
                  </a:lnTo>
                  <a:lnTo>
                    <a:pt x="1" y="428"/>
                  </a:lnTo>
                  <a:lnTo>
                    <a:pt x="1" y="1852"/>
                  </a:lnTo>
                  <a:lnTo>
                    <a:pt x="37" y="2029"/>
                  </a:lnTo>
                  <a:lnTo>
                    <a:pt x="108" y="2172"/>
                  </a:lnTo>
                  <a:lnTo>
                    <a:pt x="250" y="2243"/>
                  </a:lnTo>
                  <a:lnTo>
                    <a:pt x="428" y="2279"/>
                  </a:lnTo>
                  <a:lnTo>
                    <a:pt x="926" y="2279"/>
                  </a:lnTo>
                  <a:lnTo>
                    <a:pt x="1104" y="2243"/>
                  </a:lnTo>
                  <a:lnTo>
                    <a:pt x="1247" y="2172"/>
                  </a:lnTo>
                  <a:lnTo>
                    <a:pt x="1318" y="2029"/>
                  </a:lnTo>
                  <a:lnTo>
                    <a:pt x="1353" y="1852"/>
                  </a:lnTo>
                  <a:lnTo>
                    <a:pt x="1353" y="428"/>
                  </a:lnTo>
                  <a:lnTo>
                    <a:pt x="1318" y="285"/>
                  </a:lnTo>
                  <a:lnTo>
                    <a:pt x="1247" y="143"/>
                  </a:lnTo>
                  <a:lnTo>
                    <a:pt x="1104" y="36"/>
                  </a:lnTo>
                  <a:lnTo>
                    <a:pt x="9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2409399" y="3777655"/>
              <a:ext cx="60602" cy="63743"/>
            </a:xfrm>
            <a:custGeom>
              <a:avLst/>
              <a:gdLst/>
              <a:ahLst/>
              <a:cxnLst/>
              <a:rect l="l" t="t" r="r" b="b"/>
              <a:pathLst>
                <a:path w="1389" h="1461" extrusionOk="0">
                  <a:moveTo>
                    <a:pt x="356" y="1"/>
                  </a:moveTo>
                  <a:lnTo>
                    <a:pt x="214" y="36"/>
                  </a:lnTo>
                  <a:lnTo>
                    <a:pt x="107" y="108"/>
                  </a:lnTo>
                  <a:lnTo>
                    <a:pt x="36" y="214"/>
                  </a:lnTo>
                  <a:lnTo>
                    <a:pt x="0" y="357"/>
                  </a:lnTo>
                  <a:lnTo>
                    <a:pt x="0" y="1104"/>
                  </a:lnTo>
                  <a:lnTo>
                    <a:pt x="36" y="1247"/>
                  </a:lnTo>
                  <a:lnTo>
                    <a:pt x="107" y="1353"/>
                  </a:lnTo>
                  <a:lnTo>
                    <a:pt x="214" y="1425"/>
                  </a:lnTo>
                  <a:lnTo>
                    <a:pt x="356" y="1460"/>
                  </a:lnTo>
                  <a:lnTo>
                    <a:pt x="1032" y="1460"/>
                  </a:lnTo>
                  <a:lnTo>
                    <a:pt x="1175" y="1425"/>
                  </a:lnTo>
                  <a:lnTo>
                    <a:pt x="1281" y="1353"/>
                  </a:lnTo>
                  <a:lnTo>
                    <a:pt x="1353" y="1247"/>
                  </a:lnTo>
                  <a:lnTo>
                    <a:pt x="1388" y="1104"/>
                  </a:lnTo>
                  <a:lnTo>
                    <a:pt x="1388" y="357"/>
                  </a:lnTo>
                  <a:lnTo>
                    <a:pt x="1353" y="214"/>
                  </a:lnTo>
                  <a:lnTo>
                    <a:pt x="1281" y="108"/>
                  </a:lnTo>
                  <a:lnTo>
                    <a:pt x="1175" y="36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2370570" y="3759025"/>
              <a:ext cx="60602" cy="99433"/>
            </a:xfrm>
            <a:custGeom>
              <a:avLst/>
              <a:gdLst/>
              <a:ahLst/>
              <a:cxnLst/>
              <a:rect l="l" t="t" r="r" b="b"/>
              <a:pathLst>
                <a:path w="1389" h="2279" extrusionOk="0">
                  <a:moveTo>
                    <a:pt x="427" y="1"/>
                  </a:moveTo>
                  <a:lnTo>
                    <a:pt x="249" y="36"/>
                  </a:lnTo>
                  <a:lnTo>
                    <a:pt x="143" y="143"/>
                  </a:lnTo>
                  <a:lnTo>
                    <a:pt x="36" y="285"/>
                  </a:lnTo>
                  <a:lnTo>
                    <a:pt x="0" y="428"/>
                  </a:lnTo>
                  <a:lnTo>
                    <a:pt x="0" y="1852"/>
                  </a:lnTo>
                  <a:lnTo>
                    <a:pt x="36" y="2029"/>
                  </a:lnTo>
                  <a:lnTo>
                    <a:pt x="143" y="2172"/>
                  </a:lnTo>
                  <a:lnTo>
                    <a:pt x="249" y="2243"/>
                  </a:lnTo>
                  <a:lnTo>
                    <a:pt x="427" y="2279"/>
                  </a:lnTo>
                  <a:lnTo>
                    <a:pt x="961" y="2279"/>
                  </a:lnTo>
                  <a:lnTo>
                    <a:pt x="1104" y="2243"/>
                  </a:lnTo>
                  <a:lnTo>
                    <a:pt x="1246" y="2172"/>
                  </a:lnTo>
                  <a:lnTo>
                    <a:pt x="1353" y="2029"/>
                  </a:lnTo>
                  <a:lnTo>
                    <a:pt x="1388" y="1852"/>
                  </a:lnTo>
                  <a:lnTo>
                    <a:pt x="1388" y="428"/>
                  </a:lnTo>
                  <a:lnTo>
                    <a:pt x="1353" y="285"/>
                  </a:lnTo>
                  <a:lnTo>
                    <a:pt x="1246" y="143"/>
                  </a:lnTo>
                  <a:lnTo>
                    <a:pt x="1104" y="36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1934193" y="4356915"/>
              <a:ext cx="788961" cy="374302"/>
            </a:xfrm>
            <a:custGeom>
              <a:avLst/>
              <a:gdLst/>
              <a:ahLst/>
              <a:cxnLst/>
              <a:rect l="l" t="t" r="r" b="b"/>
              <a:pathLst>
                <a:path w="18083" h="8579" extrusionOk="0">
                  <a:moveTo>
                    <a:pt x="854" y="0"/>
                  </a:moveTo>
                  <a:lnTo>
                    <a:pt x="249" y="178"/>
                  </a:lnTo>
                  <a:lnTo>
                    <a:pt x="107" y="214"/>
                  </a:lnTo>
                  <a:lnTo>
                    <a:pt x="36" y="321"/>
                  </a:lnTo>
                  <a:lnTo>
                    <a:pt x="0" y="463"/>
                  </a:lnTo>
                  <a:lnTo>
                    <a:pt x="0" y="605"/>
                  </a:lnTo>
                  <a:lnTo>
                    <a:pt x="285" y="1531"/>
                  </a:lnTo>
                  <a:lnTo>
                    <a:pt x="605" y="2421"/>
                  </a:lnTo>
                  <a:lnTo>
                    <a:pt x="997" y="3275"/>
                  </a:lnTo>
                  <a:lnTo>
                    <a:pt x="1388" y="4023"/>
                  </a:lnTo>
                  <a:lnTo>
                    <a:pt x="1851" y="4770"/>
                  </a:lnTo>
                  <a:lnTo>
                    <a:pt x="2314" y="5411"/>
                  </a:lnTo>
                  <a:lnTo>
                    <a:pt x="2848" y="6016"/>
                  </a:lnTo>
                  <a:lnTo>
                    <a:pt x="3382" y="6550"/>
                  </a:lnTo>
                  <a:lnTo>
                    <a:pt x="3987" y="7012"/>
                  </a:lnTo>
                  <a:lnTo>
                    <a:pt x="4592" y="7404"/>
                  </a:lnTo>
                  <a:lnTo>
                    <a:pt x="5233" y="7760"/>
                  </a:lnTo>
                  <a:lnTo>
                    <a:pt x="5944" y="8045"/>
                  </a:lnTo>
                  <a:lnTo>
                    <a:pt x="6656" y="8258"/>
                  </a:lnTo>
                  <a:lnTo>
                    <a:pt x="7404" y="8436"/>
                  </a:lnTo>
                  <a:lnTo>
                    <a:pt x="8222" y="8543"/>
                  </a:lnTo>
                  <a:lnTo>
                    <a:pt x="9041" y="8579"/>
                  </a:lnTo>
                  <a:lnTo>
                    <a:pt x="9860" y="8543"/>
                  </a:lnTo>
                  <a:lnTo>
                    <a:pt x="10643" y="8436"/>
                  </a:lnTo>
                  <a:lnTo>
                    <a:pt x="11390" y="8258"/>
                  </a:lnTo>
                  <a:lnTo>
                    <a:pt x="12102" y="8045"/>
                  </a:lnTo>
                  <a:lnTo>
                    <a:pt x="12814" y="7760"/>
                  </a:lnTo>
                  <a:lnTo>
                    <a:pt x="13455" y="7404"/>
                  </a:lnTo>
                  <a:lnTo>
                    <a:pt x="14096" y="7012"/>
                  </a:lnTo>
                  <a:lnTo>
                    <a:pt x="14665" y="6550"/>
                  </a:lnTo>
                  <a:lnTo>
                    <a:pt x="15235" y="6016"/>
                  </a:lnTo>
                  <a:lnTo>
                    <a:pt x="15733" y="5411"/>
                  </a:lnTo>
                  <a:lnTo>
                    <a:pt x="16231" y="4770"/>
                  </a:lnTo>
                  <a:lnTo>
                    <a:pt x="16658" y="4023"/>
                  </a:lnTo>
                  <a:lnTo>
                    <a:pt x="17085" y="3275"/>
                  </a:lnTo>
                  <a:lnTo>
                    <a:pt x="17441" y="2421"/>
                  </a:lnTo>
                  <a:lnTo>
                    <a:pt x="17762" y="1531"/>
                  </a:lnTo>
                  <a:lnTo>
                    <a:pt x="18046" y="605"/>
                  </a:lnTo>
                  <a:lnTo>
                    <a:pt x="18082" y="463"/>
                  </a:lnTo>
                  <a:lnTo>
                    <a:pt x="18046" y="321"/>
                  </a:lnTo>
                  <a:lnTo>
                    <a:pt x="17940" y="214"/>
                  </a:lnTo>
                  <a:lnTo>
                    <a:pt x="17833" y="178"/>
                  </a:lnTo>
                  <a:lnTo>
                    <a:pt x="17192" y="0"/>
                  </a:lnTo>
                  <a:lnTo>
                    <a:pt x="17085" y="0"/>
                  </a:lnTo>
                  <a:lnTo>
                    <a:pt x="16943" y="36"/>
                  </a:lnTo>
                  <a:lnTo>
                    <a:pt x="16836" y="143"/>
                  </a:lnTo>
                  <a:lnTo>
                    <a:pt x="16801" y="250"/>
                  </a:lnTo>
                  <a:lnTo>
                    <a:pt x="16552" y="1104"/>
                  </a:lnTo>
                  <a:lnTo>
                    <a:pt x="16231" y="1887"/>
                  </a:lnTo>
                  <a:lnTo>
                    <a:pt x="15911" y="2634"/>
                  </a:lnTo>
                  <a:lnTo>
                    <a:pt x="15590" y="3311"/>
                  </a:lnTo>
                  <a:lnTo>
                    <a:pt x="15199" y="3916"/>
                  </a:lnTo>
                  <a:lnTo>
                    <a:pt x="14772" y="4485"/>
                  </a:lnTo>
                  <a:lnTo>
                    <a:pt x="14345" y="5019"/>
                  </a:lnTo>
                  <a:lnTo>
                    <a:pt x="13882" y="5482"/>
                  </a:lnTo>
                  <a:lnTo>
                    <a:pt x="13384" y="5909"/>
                  </a:lnTo>
                  <a:lnTo>
                    <a:pt x="12850" y="6265"/>
                  </a:lnTo>
                  <a:lnTo>
                    <a:pt x="12280" y="6550"/>
                  </a:lnTo>
                  <a:lnTo>
                    <a:pt x="11675" y="6799"/>
                  </a:lnTo>
                  <a:lnTo>
                    <a:pt x="11070" y="7012"/>
                  </a:lnTo>
                  <a:lnTo>
                    <a:pt x="10429" y="7119"/>
                  </a:lnTo>
                  <a:lnTo>
                    <a:pt x="9753" y="7226"/>
                  </a:lnTo>
                  <a:lnTo>
                    <a:pt x="9041" y="7262"/>
                  </a:lnTo>
                  <a:lnTo>
                    <a:pt x="8329" y="7226"/>
                  </a:lnTo>
                  <a:lnTo>
                    <a:pt x="7653" y="7119"/>
                  </a:lnTo>
                  <a:lnTo>
                    <a:pt x="6977" y="7012"/>
                  </a:lnTo>
                  <a:lnTo>
                    <a:pt x="6372" y="6799"/>
                  </a:lnTo>
                  <a:lnTo>
                    <a:pt x="5766" y="6550"/>
                  </a:lnTo>
                  <a:lnTo>
                    <a:pt x="5233" y="6265"/>
                  </a:lnTo>
                  <a:lnTo>
                    <a:pt x="4699" y="5909"/>
                  </a:lnTo>
                  <a:lnTo>
                    <a:pt x="4200" y="5482"/>
                  </a:lnTo>
                  <a:lnTo>
                    <a:pt x="3702" y="5019"/>
                  </a:lnTo>
                  <a:lnTo>
                    <a:pt x="3275" y="4485"/>
                  </a:lnTo>
                  <a:lnTo>
                    <a:pt x="2848" y="3916"/>
                  </a:lnTo>
                  <a:lnTo>
                    <a:pt x="2492" y="3311"/>
                  </a:lnTo>
                  <a:lnTo>
                    <a:pt x="2136" y="2634"/>
                  </a:lnTo>
                  <a:lnTo>
                    <a:pt x="1816" y="1887"/>
                  </a:lnTo>
                  <a:lnTo>
                    <a:pt x="1531" y="1104"/>
                  </a:lnTo>
                  <a:lnTo>
                    <a:pt x="1246" y="250"/>
                  </a:lnTo>
                  <a:lnTo>
                    <a:pt x="1210" y="143"/>
                  </a:lnTo>
                  <a:lnTo>
                    <a:pt x="1104" y="36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圖片 1">
            <a:extLst>
              <a:ext uri="{FF2B5EF4-FFF2-40B4-BE49-F238E27FC236}">
                <a16:creationId xmlns:a16="http://schemas.microsoft.com/office/drawing/2014/main" id="{8A05C6F1-E079-D0A7-53FA-8029FCCC37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545" b="97455" l="3887" r="93640">
                        <a14:foregroundMark x1="30742" y1="40364" x2="57597" y2="54182"/>
                        <a14:foregroundMark x1="57597" y1="54182" x2="53534" y2="71091"/>
                        <a14:foregroundMark x1="53534" y1="71091" x2="77915" y2="49636"/>
                        <a14:foregroundMark x1="77915" y1="49636" x2="65371" y2="30182"/>
                        <a14:foregroundMark x1="65371" y1="30182" x2="47350" y2="22545"/>
                        <a14:foregroundMark x1="47350" y1="22545" x2="28975" y2="35818"/>
                        <a14:foregroundMark x1="28975" y1="35818" x2="31272" y2="62727"/>
                        <a14:foregroundMark x1="31272" y1="62727" x2="68021" y2="80182"/>
                        <a14:foregroundMark x1="68021" y1="80182" x2="85336" y2="45455"/>
                        <a14:foregroundMark x1="85336" y1="45455" x2="76148" y2="22000"/>
                        <a14:foregroundMark x1="76148" y1="22000" x2="55477" y2="15818"/>
                        <a14:foregroundMark x1="55477" y1="15818" x2="31272" y2="21455"/>
                        <a14:foregroundMark x1="31272" y1="21455" x2="17668" y2="39091"/>
                        <a14:foregroundMark x1="17668" y1="39091" x2="20318" y2="74545"/>
                        <a14:foregroundMark x1="20318" y1="74545" x2="48057" y2="97636"/>
                        <a14:foregroundMark x1="48057" y1="97636" x2="70495" y2="85273"/>
                        <a14:foregroundMark x1="70495" y1="85273" x2="72615" y2="80000"/>
                        <a14:foregroundMark x1="32862" y1="42909" x2="53357" y2="46182"/>
                        <a14:foregroundMark x1="53357" y1="46182" x2="58481" y2="28364"/>
                        <a14:foregroundMark x1="58481" y1="28364" x2="56890" y2="57273"/>
                        <a14:foregroundMark x1="56890" y1="57273" x2="52120" y2="40182"/>
                        <a14:foregroundMark x1="52120" y1="40182" x2="43640" y2="64545"/>
                        <a14:foregroundMark x1="43640" y1="64545" x2="47173" y2="83818"/>
                        <a14:foregroundMark x1="71025" y1="81273" x2="87279" y2="48364"/>
                        <a14:foregroundMark x1="87279" y1="48364" x2="78445" y2="23273"/>
                        <a14:foregroundMark x1="78445" y1="23273" x2="54240" y2="11636"/>
                        <a14:foregroundMark x1="54240" y1="11636" x2="29152" y2="18000"/>
                        <a14:foregroundMark x1="29152" y1="18000" x2="15548" y2="34000"/>
                        <a14:foregroundMark x1="15548" y1="34000" x2="14664" y2="58545"/>
                        <a14:foregroundMark x1="14664" y1="58545" x2="28799" y2="81455"/>
                        <a14:foregroundMark x1="28799" y1="81455" x2="40106" y2="88182"/>
                        <a14:foregroundMark x1="68728" y1="80000" x2="93286" y2="64000"/>
                        <a14:foregroundMark x1="93286" y1="64000" x2="93640" y2="58182"/>
                        <a14:foregroundMark x1="58304" y1="11091" x2="40106" y2="9455"/>
                        <a14:foregroundMark x1="40106" y1="9455" x2="17491" y2="26727"/>
                        <a14:foregroundMark x1="17491" y1="26727" x2="11307" y2="54909"/>
                        <a14:foregroundMark x1="11307" y1="54909" x2="13251" y2="60727"/>
                        <a14:foregroundMark x1="11131" y1="67818" x2="3887" y2="52364"/>
                        <a14:foregroundMark x1="3887" y1="52364" x2="19965" y2="17091"/>
                        <a14:foregroundMark x1="42403" y1="12545" x2="60071" y2="28545"/>
                        <a14:foregroundMark x1="60071" y1="28545" x2="60954" y2="33818"/>
                        <a14:foregroundMark x1="63251" y1="33818" x2="59894" y2="10545"/>
                        <a14:foregroundMark x1="59894" y1="10545" x2="40636" y2="10364"/>
                        <a14:foregroundMark x1="40636" y1="10364" x2="35512" y2="15818"/>
                        <a14:foregroundMark x1="70141" y1="13273" x2="52120" y2="6545"/>
                        <a14:foregroundMark x1="52120" y1="6545" x2="43993" y2="70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59916" y="1341270"/>
            <a:ext cx="1370062" cy="1331332"/>
          </a:xfrm>
          <a:prstGeom prst="rect">
            <a:avLst/>
          </a:prstGeom>
        </p:spPr>
      </p:pic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09A57A72-ADB5-8B9A-1CEA-FBBFCB4358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728798"/>
              </p:ext>
            </p:extLst>
          </p:nvPr>
        </p:nvGraphicFramePr>
        <p:xfrm>
          <a:off x="2937138" y="2638813"/>
          <a:ext cx="5279957" cy="1112520"/>
        </p:xfrm>
        <a:graphic>
          <a:graphicData uri="http://schemas.openxmlformats.org/drawingml/2006/table">
            <a:tbl>
              <a:tblPr>
                <a:tableStyleId>{FC95389B-0B6F-49F4-93AA-161E8EB2B218}</a:tableStyleId>
              </a:tblPr>
              <a:tblGrid>
                <a:gridCol w="971414">
                  <a:extLst>
                    <a:ext uri="{9D8B030D-6E8A-4147-A177-3AD203B41FA5}">
                      <a16:colId xmlns:a16="http://schemas.microsoft.com/office/drawing/2014/main" val="1997764387"/>
                    </a:ext>
                  </a:extLst>
                </a:gridCol>
                <a:gridCol w="4308543">
                  <a:extLst>
                    <a:ext uri="{9D8B030D-6E8A-4147-A177-3AD203B41FA5}">
                      <a16:colId xmlns:a16="http://schemas.microsoft.com/office/drawing/2014/main" val="84521205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0" i="0" u="none" strike="noStrike" cap="none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組     長：</a:t>
                      </a:r>
                      <a:endParaRPr lang="zh-TW" altLang="en-US" sz="1600"/>
                    </a:p>
                  </a:txBody>
                  <a:tcPr marL="0" marR="0" marT="0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600" b="0" i="0" u="none" strike="noStrike" cap="none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鄭佳宜</a:t>
                      </a:r>
                      <a:endParaRPr lang="zh-TW" altLang="en-US" sz="1600"/>
                    </a:p>
                  </a:txBody>
                  <a:tcPr marL="0" marR="0" marT="0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82668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0" i="0" u="none" strike="noStrike" cap="none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副 組 長：</a:t>
                      </a:r>
                      <a:endParaRPr lang="zh-TW" altLang="en-US" sz="1600"/>
                    </a:p>
                  </a:txBody>
                  <a:tcPr marL="0" marR="0" marT="0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600" b="0" i="0" u="none" strike="noStrike" cap="none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周東圻</a:t>
                      </a:r>
                      <a:endParaRPr lang="zh-TW" altLang="en-US" sz="1600"/>
                    </a:p>
                  </a:txBody>
                  <a:tcPr marL="0" marR="0" marT="0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5806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0" i="0" u="none" strike="noStrike" cap="none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組    員：</a:t>
                      </a:r>
                      <a:endParaRPr lang="zh-TW" altLang="en-US" sz="1600"/>
                    </a:p>
                  </a:txBody>
                  <a:tcPr marL="0" marR="0" marT="0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600" b="0" i="0" u="none" strike="noStrike" cap="none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陳家寧、陳暄、陳姸甄</a:t>
                      </a:r>
                      <a:endParaRPr lang="zh-TW" altLang="en-US" sz="1600"/>
                    </a:p>
                  </a:txBody>
                  <a:tcPr marL="0" marR="0" marT="0" marB="0"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56611259"/>
                  </a:ext>
                </a:extLst>
              </a:tr>
            </a:tbl>
          </a:graphicData>
        </a:graphic>
      </p:graphicFrame>
      <p:sp>
        <p:nvSpPr>
          <p:cNvPr id="3" name="TextBox 12">
            <a:extLst>
              <a:ext uri="{FF2B5EF4-FFF2-40B4-BE49-F238E27FC236}">
                <a16:creationId xmlns:a16="http://schemas.microsoft.com/office/drawing/2014/main" id="{CB79A9CE-82DB-C547-19D5-ADE4F867DCB1}"/>
              </a:ext>
            </a:extLst>
          </p:cNvPr>
          <p:cNvSpPr txBox="1"/>
          <p:nvPr/>
        </p:nvSpPr>
        <p:spPr>
          <a:xfrm>
            <a:off x="3209262" y="4144024"/>
            <a:ext cx="2183659" cy="253780"/>
          </a:xfrm>
          <a:prstGeom prst="rect">
            <a:avLst/>
          </a:prstGeom>
          <a:solidFill>
            <a:srgbClr val="3B3838"/>
          </a:solidFill>
        </p:spPr>
        <p:txBody>
          <a:bodyPr wrap="none" lIns="68445" tIns="34223" rIns="68445" bIns="34223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accent2"/>
                </a:solidFill>
                <a:latin typeface="+mn-ea"/>
                <a:ea typeface="+mn-ea"/>
              </a:defRPr>
            </a:lvl1pPr>
          </a:lstStyle>
          <a:p>
            <a:pPr algn="l"/>
            <a:r>
              <a:rPr lang="zh-TW" alt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erif SC" panose="02020400000000000000" pitchFamily="18" charset="-122"/>
              </a:rPr>
              <a:t>國立台北商業大學 資訊管理系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ource Han Serif SC" panose="02020400000000000000" pitchFamily="18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82;p29">
            <a:extLst>
              <a:ext uri="{FF2B5EF4-FFF2-40B4-BE49-F238E27FC236}">
                <a16:creationId xmlns:a16="http://schemas.microsoft.com/office/drawing/2014/main" id="{10F5301F-863A-21F2-B9E6-1A9B554E76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地方訪談對象回饋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967FA6C-1997-102B-FEE0-D3C4233867BD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 dirty="0">
                <a:solidFill>
                  <a:schemeClr val="accent2"/>
                </a:solidFill>
                <a:latin typeface="Montserrat"/>
                <a:sym typeface="Montserrat"/>
              </a:rPr>
              <a:t>02</a:t>
            </a:r>
          </a:p>
        </p:txBody>
      </p:sp>
      <p:grpSp>
        <p:nvGrpSpPr>
          <p:cNvPr id="10251" name="群組 10250">
            <a:extLst>
              <a:ext uri="{FF2B5EF4-FFF2-40B4-BE49-F238E27FC236}">
                <a16:creationId xmlns:a16="http://schemas.microsoft.com/office/drawing/2014/main" id="{AEB02FFA-B67C-8736-C787-830146919CA3}"/>
              </a:ext>
            </a:extLst>
          </p:cNvPr>
          <p:cNvGrpSpPr/>
          <p:nvPr/>
        </p:nvGrpSpPr>
        <p:grpSpPr>
          <a:xfrm>
            <a:off x="2481761" y="2224154"/>
            <a:ext cx="4042852" cy="2656333"/>
            <a:chOff x="4227658" y="1453154"/>
            <a:chExt cx="3917916" cy="2898518"/>
          </a:xfrm>
        </p:grpSpPr>
        <p:graphicFrame>
          <p:nvGraphicFramePr>
            <p:cNvPr id="63" name="圖表 62">
              <a:extLst>
                <a:ext uri="{FF2B5EF4-FFF2-40B4-BE49-F238E27FC236}">
                  <a16:creationId xmlns:a16="http://schemas.microsoft.com/office/drawing/2014/main" id="{7C482BE8-881F-9C42-7D6C-F5DFBAA087A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58817326"/>
                </p:ext>
              </p:extLst>
            </p:nvPr>
          </p:nvGraphicFramePr>
          <p:xfrm>
            <a:off x="4227658" y="1453154"/>
            <a:ext cx="3917916" cy="289851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cxnSp>
          <p:nvCxnSpPr>
            <p:cNvPr id="10240" name="Google Shape;1440;p65">
              <a:extLst>
                <a:ext uri="{FF2B5EF4-FFF2-40B4-BE49-F238E27FC236}">
                  <a16:creationId xmlns:a16="http://schemas.microsoft.com/office/drawing/2014/main" id="{16769FD5-6F99-E1B2-31A1-92814361DE28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4563018" y="1928557"/>
              <a:ext cx="996617" cy="800719"/>
            </a:xfrm>
            <a:prstGeom prst="bentConnector3">
              <a:avLst>
                <a:gd name="adj1" fmla="val 1893"/>
              </a:avLst>
            </a:prstGeom>
            <a:noFill/>
            <a:ln w="19050" cap="flat" cmpd="sng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0247" name="Google Shape;1440;p65">
              <a:extLst>
                <a:ext uri="{FF2B5EF4-FFF2-40B4-BE49-F238E27FC236}">
                  <a16:creationId xmlns:a16="http://schemas.microsoft.com/office/drawing/2014/main" id="{89CD3D14-E961-EE7B-3CC8-3951A558955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975189" y="2099006"/>
              <a:ext cx="896895" cy="484992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sp>
        <p:nvSpPr>
          <p:cNvPr id="10258" name="文字方塊 10257">
            <a:extLst>
              <a:ext uri="{FF2B5EF4-FFF2-40B4-BE49-F238E27FC236}">
                <a16:creationId xmlns:a16="http://schemas.microsoft.com/office/drawing/2014/main" id="{D2A25652-079A-6B54-6008-6860C8EAC454}"/>
              </a:ext>
            </a:extLst>
          </p:cNvPr>
          <p:cNvSpPr txBox="1"/>
          <p:nvPr/>
        </p:nvSpPr>
        <p:spPr>
          <a:xfrm>
            <a:off x="3474409" y="1717991"/>
            <a:ext cx="205755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defRPr sz="1862" b="0" i="0" u="none" strike="noStrike" kern="1200" spc="0" baseline="0">
                <a:solidFill>
                  <a:srgbClr val="161614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sz="16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目前長者的居住狀況</a:t>
            </a:r>
          </a:p>
        </p:txBody>
      </p:sp>
      <p:sp>
        <p:nvSpPr>
          <p:cNvPr id="10265" name="文字方塊 10264">
            <a:extLst>
              <a:ext uri="{FF2B5EF4-FFF2-40B4-BE49-F238E27FC236}">
                <a16:creationId xmlns:a16="http://schemas.microsoft.com/office/drawing/2014/main" id="{FB2711FA-171F-74CA-D525-FEADEB84C9E3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08</a:t>
            </a:r>
            <a:endParaRPr lang="zh-TW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AD455C0-190F-F06F-C689-C6742026C06A}"/>
              </a:ext>
            </a:extLst>
          </p:cNvPr>
          <p:cNvSpPr txBox="1"/>
          <p:nvPr/>
        </p:nvSpPr>
        <p:spPr>
          <a:xfrm>
            <a:off x="973846" y="1248701"/>
            <a:ext cx="686888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根據調查問卷結果顯示</a:t>
            </a:r>
            <a:r>
              <a:rPr lang="en-US" altLang="zh-TW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45.9%</a:t>
            </a: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的受訪者表示未與子女同住</a:t>
            </a:r>
            <a:endParaRPr lang="zh-TW" altLang="en-US" b="0" dirty="0">
              <a:solidFill>
                <a:schemeClr val="tx1"/>
              </a:solidFill>
              <a:effectLst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56634617-52FA-16D3-BBA8-944545C357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923" b="-2556"/>
          <a:stretch/>
        </p:blipFill>
        <p:spPr>
          <a:xfrm>
            <a:off x="3321485" y="4548364"/>
            <a:ext cx="1271025" cy="36394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9E5EF61-57B5-96E0-8DD9-6CD51808DA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7540"/>
          <a:stretch/>
        </p:blipFill>
        <p:spPr>
          <a:xfrm>
            <a:off x="4508796" y="4548364"/>
            <a:ext cx="1361256" cy="37005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1F99B6A1-77A3-2307-C911-329A478A3F88}"/>
              </a:ext>
            </a:extLst>
          </p:cNvPr>
          <p:cNvSpPr txBox="1"/>
          <p:nvPr/>
        </p:nvSpPr>
        <p:spPr>
          <a:xfrm>
            <a:off x="5529425" y="2136810"/>
            <a:ext cx="133814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5BB4D05C-D9EC-4114-BC29-68885A3F3AF5}" type="VALUE">
              <a:rPr lang="en-US" altLang="zh-TW" sz="2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pPr/>
              <a:t>45.90%</a:t>
            </a:fld>
            <a:endParaRPr lang="zh-TW" altLang="en-US" sz="2400" b="1" kern="1200" dirty="0">
              <a:solidFill>
                <a:schemeClr val="accent1">
                  <a:lumMod val="50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4108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39E017AE-F594-3702-2CA1-37EF64F840EA}"/>
              </a:ext>
            </a:extLst>
          </p:cNvPr>
          <p:cNvSpPr txBox="1"/>
          <p:nvPr/>
        </p:nvSpPr>
        <p:spPr>
          <a:xfrm>
            <a:off x="529332" y="1129219"/>
            <a:ext cx="2432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dirty="0">
                <a:solidFill>
                  <a:schemeClr val="tx1"/>
                </a:solidFill>
              </a:rPr>
              <a:t>功能需求及重要度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90A8FE9-C313-1C75-2238-DD27256556B9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09</a:t>
            </a:r>
            <a:endParaRPr lang="zh-TW" altLang="en-US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5D792DA4-4751-5993-8C1A-42540FF05DEE}"/>
              </a:ext>
            </a:extLst>
          </p:cNvPr>
          <p:cNvSpPr txBox="1"/>
          <p:nvPr/>
        </p:nvSpPr>
        <p:spPr>
          <a:xfrm>
            <a:off x="449512" y="2522466"/>
            <a:ext cx="2032302" cy="1091517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rtl="0">
              <a:lnSpc>
                <a:spcPts val="2700"/>
              </a:lnSpc>
              <a:spcBef>
                <a:spcPts val="0"/>
              </a:spcBef>
              <a:spcAft>
                <a:spcPts val="0"/>
              </a:spcAft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據資料統計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，在無區分受訪者身分及生活背景總評分如下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3283A9F2-1B09-E39A-68A0-331E95371CAF}"/>
              </a:ext>
            </a:extLst>
          </p:cNvPr>
          <p:cNvSpPr txBox="1"/>
          <p:nvPr/>
        </p:nvSpPr>
        <p:spPr>
          <a:xfrm>
            <a:off x="970314" y="3851918"/>
            <a:ext cx="1144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solidFill>
                  <a:schemeClr val="accent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2.8</a:t>
            </a:r>
            <a:r>
              <a:rPr lang="zh-TW" altLang="en-US" sz="3600" b="1" dirty="0">
                <a:solidFill>
                  <a:schemeClr val="accent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A76E0D63-EB8B-9FF3-9D63-35F609F9BFA9}"/>
              </a:ext>
            </a:extLst>
          </p:cNvPr>
          <p:cNvSpPr txBox="1"/>
          <p:nvPr/>
        </p:nvSpPr>
        <p:spPr>
          <a:xfrm>
            <a:off x="2851265" y="3865038"/>
            <a:ext cx="3438823" cy="694485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>
              <a:lnSpc>
                <a:spcPts val="2500"/>
              </a:lnSpc>
            </a:pPr>
            <a:r>
              <a:rPr lang="zh-TW" altLang="en-US" sz="1600" dirty="0"/>
              <a:t>子女也認同</a:t>
            </a:r>
            <a:r>
              <a:rPr lang="zh-TW" altLang="en-US" sz="1600" b="1" dirty="0"/>
              <a:t>緊急狀況下提供照片</a:t>
            </a:r>
            <a:endParaRPr lang="en-US" altLang="zh-TW" sz="1600" b="1" dirty="0"/>
          </a:p>
          <a:p>
            <a:pPr>
              <a:lnSpc>
                <a:spcPts val="2500"/>
              </a:lnSpc>
            </a:pPr>
            <a:r>
              <a:rPr lang="zh-TW" altLang="en-US" sz="1600" dirty="0"/>
              <a:t>是</a:t>
            </a:r>
            <a:r>
              <a:rPr lang="zh-TW" altLang="en-US" sz="1600" b="1" dirty="0"/>
              <a:t>有幫助</a:t>
            </a:r>
            <a:r>
              <a:rPr lang="zh-TW" altLang="en-US" sz="1600" dirty="0"/>
              <a:t>及</a:t>
            </a:r>
            <a:r>
              <a:rPr lang="zh-TW" altLang="en-US" sz="1600" b="1" dirty="0"/>
              <a:t>被需要的</a:t>
            </a:r>
            <a:endParaRPr lang="en-US" altLang="zh-TW" sz="1600" b="1" dirty="0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F941CB63-1E86-C71C-C08F-5F85D9683931}"/>
              </a:ext>
            </a:extLst>
          </p:cNvPr>
          <p:cNvSpPr txBox="1"/>
          <p:nvPr/>
        </p:nvSpPr>
        <p:spPr>
          <a:xfrm>
            <a:off x="2851266" y="3098235"/>
            <a:ext cx="3438823" cy="700385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lnSpc>
                <a:spcPts val="2500"/>
              </a:lnSpc>
              <a:defRPr>
                <a:solidFill>
                  <a:schemeClr val="tx1"/>
                </a:solidFill>
                <a:effectLst/>
                <a:latin typeface="Arial" panose="020B0604020202020204" pitchFamily="34" charset="0"/>
              </a:defRPr>
            </a:lvl1pPr>
          </a:lstStyle>
          <a:p>
            <a:pPr algn="l">
              <a:lnSpc>
                <a:spcPts val="2500"/>
              </a:lnSpc>
            </a:pP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長者需求上</a:t>
            </a:r>
            <a:r>
              <a:rPr lang="zh-TW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回診的提醒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需求為受訪者</a:t>
            </a:r>
            <a:endParaRPr lang="en-US" altLang="zh-TW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l">
              <a:lnSpc>
                <a:spcPts val="2500"/>
              </a:lnSpc>
            </a:pPr>
            <a:r>
              <a:rPr lang="zh-TW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最需要及重視的</a:t>
            </a:r>
            <a:endParaRPr lang="en-US" altLang="zh-TW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C7420FD-8C58-875E-FB3F-1D568C40BBB8}"/>
              </a:ext>
            </a:extLst>
          </p:cNvPr>
          <p:cNvSpPr txBox="1"/>
          <p:nvPr/>
        </p:nvSpPr>
        <p:spPr>
          <a:xfrm>
            <a:off x="2851264" y="1994568"/>
            <a:ext cx="3441471" cy="1020985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>
              <a:lnSpc>
                <a:spcPts val="2500"/>
              </a:lnSpc>
            </a:pP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針對受訪身分及背景，我們對</a:t>
            </a:r>
            <a:r>
              <a:rPr lang="zh-TW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獨居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及陪伴頻率較短的受訪對象的權重占比提高評分結果如右，分析結果如下</a:t>
            </a: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679D31C6-2F94-8D2E-EE0F-827D1296C51A}"/>
              </a:ext>
            </a:extLst>
          </p:cNvPr>
          <p:cNvSpPr txBox="1"/>
          <p:nvPr/>
        </p:nvSpPr>
        <p:spPr>
          <a:xfrm>
            <a:off x="7655048" y="2236046"/>
            <a:ext cx="1144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>
                <a:solidFill>
                  <a:schemeClr val="accent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3.5</a:t>
            </a:r>
            <a:endParaRPr lang="zh-TW" altLang="en-US" sz="3600" b="1">
              <a:solidFill>
                <a:schemeClr val="accent1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D972E785-A112-60C3-D2DB-B12C409AFD5D}"/>
              </a:ext>
            </a:extLst>
          </p:cNvPr>
          <p:cNvSpPr txBox="1"/>
          <p:nvPr/>
        </p:nvSpPr>
        <p:spPr>
          <a:xfrm>
            <a:off x="6312462" y="2236046"/>
            <a:ext cx="1144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 dirty="0">
                <a:solidFill>
                  <a:schemeClr val="accent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2.8</a:t>
            </a:r>
            <a:endParaRPr lang="zh-TW" altLang="en-US" sz="3600" b="1" dirty="0">
              <a:solidFill>
                <a:schemeClr val="accent1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BA46F552-D823-D253-87E0-1D6EB10346B0}"/>
              </a:ext>
            </a:extLst>
          </p:cNvPr>
          <p:cNvSpPr txBox="1"/>
          <p:nvPr/>
        </p:nvSpPr>
        <p:spPr>
          <a:xfrm>
            <a:off x="7721253" y="3121341"/>
            <a:ext cx="1144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>
                <a:solidFill>
                  <a:schemeClr val="accent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4</a:t>
            </a:r>
            <a:endParaRPr lang="zh-TW" altLang="en-US" sz="3600" b="1">
              <a:solidFill>
                <a:schemeClr val="accent1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819BC08F-1ED1-6E29-FF28-A557EA5062CA}"/>
              </a:ext>
            </a:extLst>
          </p:cNvPr>
          <p:cNvSpPr txBox="1"/>
          <p:nvPr/>
        </p:nvSpPr>
        <p:spPr>
          <a:xfrm>
            <a:off x="6275586" y="3110811"/>
            <a:ext cx="1144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>
                <a:solidFill>
                  <a:schemeClr val="accent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3</a:t>
            </a:r>
            <a:endParaRPr lang="zh-TW" altLang="en-US" sz="3600" b="1">
              <a:solidFill>
                <a:schemeClr val="accent1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57C1B260-7701-8523-57E4-97E9E05FD023}"/>
              </a:ext>
            </a:extLst>
          </p:cNvPr>
          <p:cNvSpPr txBox="1"/>
          <p:nvPr/>
        </p:nvSpPr>
        <p:spPr>
          <a:xfrm>
            <a:off x="7655048" y="3899181"/>
            <a:ext cx="1144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>
                <a:solidFill>
                  <a:schemeClr val="accent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3.9</a:t>
            </a:r>
            <a:endParaRPr lang="zh-TW" altLang="en-US" sz="3600" b="1">
              <a:solidFill>
                <a:schemeClr val="accent1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ED845037-F4CA-00E7-553B-BA0C4D6B0F8C}"/>
              </a:ext>
            </a:extLst>
          </p:cNvPr>
          <p:cNvSpPr txBox="1"/>
          <p:nvPr/>
        </p:nvSpPr>
        <p:spPr>
          <a:xfrm>
            <a:off x="6274881" y="3899181"/>
            <a:ext cx="1144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b="1">
                <a:solidFill>
                  <a:schemeClr val="accent1">
                    <a:lumMod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3</a:t>
            </a:r>
            <a:endParaRPr lang="zh-TW" altLang="en-US" sz="3600" b="1">
              <a:solidFill>
                <a:schemeClr val="accent1">
                  <a:lumMod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0" name="直線單箭頭接點 39">
            <a:extLst>
              <a:ext uri="{FF2B5EF4-FFF2-40B4-BE49-F238E27FC236}">
                <a16:creationId xmlns:a16="http://schemas.microsoft.com/office/drawing/2014/main" id="{C5E4C5BB-3B08-C054-A29D-A320D9DA05FB}"/>
              </a:ext>
            </a:extLst>
          </p:cNvPr>
          <p:cNvCxnSpPr>
            <a:cxnSpLocks/>
          </p:cNvCxnSpPr>
          <p:nvPr/>
        </p:nvCxnSpPr>
        <p:spPr>
          <a:xfrm>
            <a:off x="7253119" y="3393297"/>
            <a:ext cx="27788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字方塊 1">
            <a:extLst>
              <a:ext uri="{FF2B5EF4-FFF2-40B4-BE49-F238E27FC236}">
                <a16:creationId xmlns:a16="http://schemas.microsoft.com/office/drawing/2014/main" id="{0806D4A4-96B1-BCE2-9479-B31B803B7E46}"/>
              </a:ext>
            </a:extLst>
          </p:cNvPr>
          <p:cNvSpPr txBox="1"/>
          <p:nvPr/>
        </p:nvSpPr>
        <p:spPr>
          <a:xfrm>
            <a:off x="531876" y="1508487"/>
            <a:ext cx="7848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</a:rPr>
              <a:t>問卷調查主要針對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</a:rPr>
              <a:t>8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</a:rPr>
              <a:t>項功能詢問受訪者其需求及重要性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</a:rPr>
              <a:t>(1-5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</a:rPr>
              <a:t>分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</a:rPr>
              <a:t>)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</a:rPr>
              <a:t>，結果如下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  <a:endParaRPr lang="zh-TW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箭號: ＞形 5">
            <a:extLst>
              <a:ext uri="{FF2B5EF4-FFF2-40B4-BE49-F238E27FC236}">
                <a16:creationId xmlns:a16="http://schemas.microsoft.com/office/drawing/2014/main" id="{401996F6-68C2-D8CC-02CB-C0DB0A87DE53}"/>
              </a:ext>
            </a:extLst>
          </p:cNvPr>
          <p:cNvSpPr/>
          <p:nvPr/>
        </p:nvSpPr>
        <p:spPr>
          <a:xfrm>
            <a:off x="2596264" y="2903959"/>
            <a:ext cx="131379" cy="572700"/>
          </a:xfrm>
          <a:prstGeom prst="chevron">
            <a:avLst/>
          </a:prstGeom>
          <a:ln w="19050">
            <a:solidFill>
              <a:schemeClr val="accent1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338218B8-1DBD-1E55-FC75-C0B84ADF4C66}"/>
              </a:ext>
            </a:extLst>
          </p:cNvPr>
          <p:cNvCxnSpPr>
            <a:cxnSpLocks/>
          </p:cNvCxnSpPr>
          <p:nvPr/>
        </p:nvCxnSpPr>
        <p:spPr>
          <a:xfrm>
            <a:off x="7253119" y="2587409"/>
            <a:ext cx="27788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03223C1E-8BD5-2E2F-18A5-EEA0F4614B54}"/>
              </a:ext>
            </a:extLst>
          </p:cNvPr>
          <p:cNvCxnSpPr>
            <a:cxnSpLocks/>
          </p:cNvCxnSpPr>
          <p:nvPr/>
        </p:nvCxnSpPr>
        <p:spPr>
          <a:xfrm>
            <a:off x="7253119" y="4199186"/>
            <a:ext cx="27788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C5379416-A3FF-B78B-0A08-8E6644086E9E}"/>
              </a:ext>
            </a:extLst>
          </p:cNvPr>
          <p:cNvSpPr txBox="1"/>
          <p:nvPr/>
        </p:nvSpPr>
        <p:spPr>
          <a:xfrm>
            <a:off x="6383232" y="1915788"/>
            <a:ext cx="9325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4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原始分數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BF0A810-A895-7903-E360-DF98CF0FE9F7}"/>
              </a:ext>
            </a:extLst>
          </p:cNvPr>
          <p:cNvSpPr txBox="1"/>
          <p:nvPr/>
        </p:nvSpPr>
        <p:spPr>
          <a:xfrm>
            <a:off x="7589059" y="1910333"/>
            <a:ext cx="10738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4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加權後分數</a:t>
            </a:r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16" name="Google Shape;1282;p29">
            <a:extLst>
              <a:ext uri="{FF2B5EF4-FFF2-40B4-BE49-F238E27FC236}">
                <a16:creationId xmlns:a16="http://schemas.microsoft.com/office/drawing/2014/main" id="{F6392B9F-7F97-C8AB-66E0-22D85C7B2B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地方訪談對象回饋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BFF06931-BE04-BD1B-977C-04997E7464C4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232698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9" name="Google Shape;7479;p60">
            <a:extLst>
              <a:ext uri="{FF2B5EF4-FFF2-40B4-BE49-F238E27FC236}">
                <a16:creationId xmlns:a16="http://schemas.microsoft.com/office/drawing/2014/main" id="{7E8976AF-E3EA-DC5C-9E83-35CA99E31A96}"/>
              </a:ext>
            </a:extLst>
          </p:cNvPr>
          <p:cNvGrpSpPr/>
          <p:nvPr/>
        </p:nvGrpSpPr>
        <p:grpSpPr>
          <a:xfrm>
            <a:off x="848370" y="1482080"/>
            <a:ext cx="356326" cy="358971"/>
            <a:chOff x="-54026025" y="3192625"/>
            <a:chExt cx="316650" cy="319000"/>
          </a:xfrm>
          <a:solidFill>
            <a:schemeClr val="accent2"/>
          </a:solidFill>
        </p:grpSpPr>
        <p:sp>
          <p:nvSpPr>
            <p:cNvPr id="1740" name="Google Shape;7480;p60">
              <a:extLst>
                <a:ext uri="{FF2B5EF4-FFF2-40B4-BE49-F238E27FC236}">
                  <a16:creationId xmlns:a16="http://schemas.microsoft.com/office/drawing/2014/main" id="{AF367986-A4E3-620A-2CE8-0F7F450D785A}"/>
                </a:ext>
              </a:extLst>
            </p:cNvPr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7481;p60">
              <a:extLst>
                <a:ext uri="{FF2B5EF4-FFF2-40B4-BE49-F238E27FC236}">
                  <a16:creationId xmlns:a16="http://schemas.microsoft.com/office/drawing/2014/main" id="{D5C42999-035D-20BE-B502-3019391214C5}"/>
                </a:ext>
              </a:extLst>
            </p:cNvPr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7482;p60">
              <a:extLst>
                <a:ext uri="{FF2B5EF4-FFF2-40B4-BE49-F238E27FC236}">
                  <a16:creationId xmlns:a16="http://schemas.microsoft.com/office/drawing/2014/main" id="{65116FFB-6994-E54E-7503-469AEAEDC0A8}"/>
                </a:ext>
              </a:extLst>
            </p:cNvPr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7483;p60">
              <a:extLst>
                <a:ext uri="{FF2B5EF4-FFF2-40B4-BE49-F238E27FC236}">
                  <a16:creationId xmlns:a16="http://schemas.microsoft.com/office/drawing/2014/main" id="{86D55891-F025-5D3A-DFC2-182FF59A57C5}"/>
                </a:ext>
              </a:extLst>
            </p:cNvPr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7484;p60">
              <a:extLst>
                <a:ext uri="{FF2B5EF4-FFF2-40B4-BE49-F238E27FC236}">
                  <a16:creationId xmlns:a16="http://schemas.microsoft.com/office/drawing/2014/main" id="{112F6837-6FCF-FE4F-F7B7-85EF3286E4AC}"/>
                </a:ext>
              </a:extLst>
            </p:cNvPr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7485;p60">
              <a:extLst>
                <a:ext uri="{FF2B5EF4-FFF2-40B4-BE49-F238E27FC236}">
                  <a16:creationId xmlns:a16="http://schemas.microsoft.com/office/drawing/2014/main" id="{80706653-3152-474A-6A7D-0121E26E306B}"/>
                </a:ext>
              </a:extLst>
            </p:cNvPr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7486;p60">
              <a:extLst>
                <a:ext uri="{FF2B5EF4-FFF2-40B4-BE49-F238E27FC236}">
                  <a16:creationId xmlns:a16="http://schemas.microsoft.com/office/drawing/2014/main" id="{9F7D620E-BCA7-0E44-C39A-C6F6C3280532}"/>
                </a:ext>
              </a:extLst>
            </p:cNvPr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7487;p60">
              <a:extLst>
                <a:ext uri="{FF2B5EF4-FFF2-40B4-BE49-F238E27FC236}">
                  <a16:creationId xmlns:a16="http://schemas.microsoft.com/office/drawing/2014/main" id="{ECEA485E-679C-1476-C29E-9F983F8805AB}"/>
                </a:ext>
              </a:extLst>
            </p:cNvPr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7E66F24E-649B-CFF9-4239-99F5018D712C}"/>
              </a:ext>
            </a:extLst>
          </p:cNvPr>
          <p:cNvSpPr txBox="1"/>
          <p:nvPr/>
        </p:nvSpPr>
        <p:spPr>
          <a:xfrm>
            <a:off x="1223263" y="1471719"/>
            <a:ext cx="44624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根據前面問卷調查中長輩身分回饋</a:t>
            </a:r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329489DE-FF0E-7487-F102-B261EB8E1A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5518179"/>
              </p:ext>
            </p:extLst>
          </p:nvPr>
        </p:nvGraphicFramePr>
        <p:xfrm>
          <a:off x="848370" y="2028235"/>
          <a:ext cx="7447260" cy="2344983"/>
        </p:xfrm>
        <a:graphic>
          <a:graphicData uri="http://schemas.openxmlformats.org/drawingml/2006/table">
            <a:tbl>
              <a:tblPr firstRow="1" bandRow="1">
                <a:tableStyleId>{FC95389B-0B6F-49F4-93AA-161E8EB2B218}</a:tableStyleId>
              </a:tblPr>
              <a:tblGrid>
                <a:gridCol w="1757064">
                  <a:extLst>
                    <a:ext uri="{9D8B030D-6E8A-4147-A177-3AD203B41FA5}">
                      <a16:colId xmlns:a16="http://schemas.microsoft.com/office/drawing/2014/main" val="4236133956"/>
                    </a:ext>
                  </a:extLst>
                </a:gridCol>
                <a:gridCol w="5690196">
                  <a:extLst>
                    <a:ext uri="{9D8B030D-6E8A-4147-A177-3AD203B41FA5}">
                      <a16:colId xmlns:a16="http://schemas.microsoft.com/office/drawing/2014/main" val="4028300239"/>
                    </a:ext>
                  </a:extLst>
                </a:gridCol>
              </a:tblGrid>
              <a:tr h="658443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緊急求救功能</a:t>
                      </a:r>
                      <a:endParaRPr lang="zh-TW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讓子女時刻知道年長者近況，若有危險及時處理、</a:t>
                      </a:r>
                      <a:endParaRPr lang="zh-TW" alt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  <a:p>
                      <a:pPr rtl="0"/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簡訊及圖片增加訊息的完整性</a:t>
                      </a:r>
                      <a:endParaRPr lang="zh-TW" alt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79957"/>
                  </a:ext>
                </a:extLst>
              </a:tr>
              <a:tr h="421635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日程提醒功能</a:t>
                      </a:r>
                      <a:endParaRPr lang="zh-TW" altLang="en-US" sz="16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希望增加行程表</a:t>
                      </a:r>
                      <a:endParaRPr lang="zh-TW" alt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678937"/>
                  </a:ext>
                </a:extLst>
              </a:tr>
              <a:tr h="421635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資料彙整</a:t>
                      </a:r>
                      <a:endParaRPr lang="zh-TW" altLang="en-US" sz="16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若是有行程的提醒又加上所需攜帶物品的提醒，就非常有幫助</a:t>
                      </a:r>
                      <a:endParaRPr lang="zh-TW" alt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234700"/>
                  </a:ext>
                </a:extLst>
              </a:tr>
              <a:tr h="421635">
                <a:tc>
                  <a:txBody>
                    <a:bodyPr/>
                    <a:lstStyle/>
                    <a:p>
                      <a:pPr algn="dist"/>
                      <a:r>
                        <a:rPr lang="en-US" altLang="zh-TW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AI</a:t>
                      </a:r>
                      <a:r>
                        <a:rPr lang="zh-TW" altLang="en-US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聊天助理功能</a:t>
                      </a:r>
                      <a:endParaRPr lang="zh-TW" altLang="en-US" sz="16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獨居者可能更需要在生活中得到回饋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825219"/>
                  </a:ext>
                </a:extLst>
              </a:tr>
              <a:tr h="421635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其他建議</a:t>
                      </a:r>
                      <a:endParaRPr lang="zh-TW" altLang="en-US" sz="16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套裝行程的帶入、與</a:t>
                      </a:r>
                      <a:r>
                        <a:rPr lang="en-US" altLang="zh-TW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ChatGPT</a:t>
                      </a: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聯結、提醒追劇</a:t>
                      </a:r>
                      <a:endParaRPr lang="zh-TW" alt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1356982"/>
                  </a:ext>
                </a:extLst>
              </a:tr>
            </a:tbl>
          </a:graphicData>
        </a:graphic>
      </p:graphicFrame>
      <p:sp>
        <p:nvSpPr>
          <p:cNvPr id="24" name="文字方塊 23">
            <a:extLst>
              <a:ext uri="{FF2B5EF4-FFF2-40B4-BE49-F238E27FC236}">
                <a16:creationId xmlns:a16="http://schemas.microsoft.com/office/drawing/2014/main" id="{E735C389-998D-5373-24DF-63F0204056B2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10</a:t>
            </a:r>
            <a:endParaRPr lang="zh-TW" altLang="en-US"/>
          </a:p>
        </p:txBody>
      </p:sp>
      <p:sp>
        <p:nvSpPr>
          <p:cNvPr id="5" name="Google Shape;1282;p29">
            <a:extLst>
              <a:ext uri="{FF2B5EF4-FFF2-40B4-BE49-F238E27FC236}">
                <a16:creationId xmlns:a16="http://schemas.microsoft.com/office/drawing/2014/main" id="{CF7D68C9-5D0B-8DA7-01AD-46492D33D2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地方訪談對象回饋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C9EF3AA-1773-F500-E6FF-911695F9C026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445487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8" name="Google Shape;7512;p60">
            <a:extLst>
              <a:ext uri="{FF2B5EF4-FFF2-40B4-BE49-F238E27FC236}">
                <a16:creationId xmlns:a16="http://schemas.microsoft.com/office/drawing/2014/main" id="{E984FC5F-2F7D-A0B7-7748-301345E18858}"/>
              </a:ext>
            </a:extLst>
          </p:cNvPr>
          <p:cNvGrpSpPr/>
          <p:nvPr/>
        </p:nvGrpSpPr>
        <p:grpSpPr>
          <a:xfrm>
            <a:off x="835756" y="1475794"/>
            <a:ext cx="358099" cy="358099"/>
            <a:chOff x="-57568775" y="3198925"/>
            <a:chExt cx="318225" cy="318225"/>
          </a:xfrm>
          <a:solidFill>
            <a:srgbClr val="748165"/>
          </a:solidFill>
        </p:grpSpPr>
        <p:sp>
          <p:nvSpPr>
            <p:cNvPr id="1769" name="Google Shape;7513;p60">
              <a:extLst>
                <a:ext uri="{FF2B5EF4-FFF2-40B4-BE49-F238E27FC236}">
                  <a16:creationId xmlns:a16="http://schemas.microsoft.com/office/drawing/2014/main" id="{E4A4D31F-EEF8-92C0-082A-FDA8113F776D}"/>
                </a:ext>
              </a:extLst>
            </p:cNvPr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7514;p60">
              <a:extLst>
                <a:ext uri="{FF2B5EF4-FFF2-40B4-BE49-F238E27FC236}">
                  <a16:creationId xmlns:a16="http://schemas.microsoft.com/office/drawing/2014/main" id="{EC9996BE-DADF-94C0-879E-7044A4B76D23}"/>
                </a:ext>
              </a:extLst>
            </p:cNvPr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7515;p60">
              <a:extLst>
                <a:ext uri="{FF2B5EF4-FFF2-40B4-BE49-F238E27FC236}">
                  <a16:creationId xmlns:a16="http://schemas.microsoft.com/office/drawing/2014/main" id="{8971AC99-0740-40A0-464A-D4AA98ADDA9C}"/>
                </a:ext>
              </a:extLst>
            </p:cNvPr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7516;p60">
              <a:extLst>
                <a:ext uri="{FF2B5EF4-FFF2-40B4-BE49-F238E27FC236}">
                  <a16:creationId xmlns:a16="http://schemas.microsoft.com/office/drawing/2014/main" id="{C41FE020-CAAF-4BF0-D9D3-4666546D0362}"/>
                </a:ext>
              </a:extLst>
            </p:cNvPr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7517;p60">
              <a:extLst>
                <a:ext uri="{FF2B5EF4-FFF2-40B4-BE49-F238E27FC236}">
                  <a16:creationId xmlns:a16="http://schemas.microsoft.com/office/drawing/2014/main" id="{907DEF95-5D78-A62C-B340-FAF1E54EA207}"/>
                </a:ext>
              </a:extLst>
            </p:cNvPr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7518;p60">
              <a:extLst>
                <a:ext uri="{FF2B5EF4-FFF2-40B4-BE49-F238E27FC236}">
                  <a16:creationId xmlns:a16="http://schemas.microsoft.com/office/drawing/2014/main" id="{2684A65B-27C9-A8FC-8C22-B987D3B7AC71}"/>
                </a:ext>
              </a:extLst>
            </p:cNvPr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E63D63EF-5CBB-8B03-C12B-C895EBC9A5D0}"/>
              </a:ext>
            </a:extLst>
          </p:cNvPr>
          <p:cNvSpPr txBox="1"/>
          <p:nvPr/>
        </p:nvSpPr>
        <p:spPr>
          <a:xfrm>
            <a:off x="1267026" y="1469454"/>
            <a:ext cx="48131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根據前面問卷調查中子女身分回饋</a:t>
            </a:r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F18E0C2-EF56-B91A-EADB-F7D0D839B116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11</a:t>
            </a:r>
            <a:endParaRPr lang="zh-TW" altLang="en-US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FC120DD0-252E-382A-AFC0-D170105620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757260"/>
              </p:ext>
            </p:extLst>
          </p:nvPr>
        </p:nvGraphicFramePr>
        <p:xfrm>
          <a:off x="835756" y="2041617"/>
          <a:ext cx="7447260" cy="2354317"/>
        </p:xfrm>
        <a:graphic>
          <a:graphicData uri="http://schemas.openxmlformats.org/drawingml/2006/table">
            <a:tbl>
              <a:tblPr firstRow="1" bandRow="1">
                <a:tableStyleId>{FC95389B-0B6F-49F4-93AA-161E8EB2B218}</a:tableStyleId>
              </a:tblPr>
              <a:tblGrid>
                <a:gridCol w="1757064">
                  <a:extLst>
                    <a:ext uri="{9D8B030D-6E8A-4147-A177-3AD203B41FA5}">
                      <a16:colId xmlns:a16="http://schemas.microsoft.com/office/drawing/2014/main" val="4236133956"/>
                    </a:ext>
                  </a:extLst>
                </a:gridCol>
                <a:gridCol w="5690196">
                  <a:extLst>
                    <a:ext uri="{9D8B030D-6E8A-4147-A177-3AD203B41FA5}">
                      <a16:colId xmlns:a16="http://schemas.microsoft.com/office/drawing/2014/main" val="4028300239"/>
                    </a:ext>
                  </a:extLst>
                </a:gridCol>
              </a:tblGrid>
              <a:tr h="423313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緊急求救功能</a:t>
                      </a:r>
                      <a:endParaRPr lang="zh-TW" alt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照片、定位和簡訊提醒能有效關心長者安全</a:t>
                      </a:r>
                      <a:endParaRPr lang="zh-TW" alt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4579957"/>
                  </a:ext>
                </a:extLst>
              </a:tr>
              <a:tr h="423313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日程提醒功能</a:t>
                      </a:r>
                      <a:endParaRPr lang="zh-TW" altLang="en-US" sz="16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可以增加提醒小鈴鐺</a:t>
                      </a:r>
                      <a:endParaRPr lang="zh-TW" alt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05678937"/>
                  </a:ext>
                </a:extLst>
              </a:tr>
              <a:tr h="423313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資料彙整</a:t>
                      </a:r>
                      <a:endParaRPr lang="zh-TW" altLang="en-US" sz="16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有彙整能更好了解長輩狀況</a:t>
                      </a:r>
                      <a:endParaRPr lang="zh-TW" alt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80234700"/>
                  </a:ext>
                </a:extLst>
              </a:tr>
              <a:tr h="423313">
                <a:tc>
                  <a:txBody>
                    <a:bodyPr/>
                    <a:lstStyle/>
                    <a:p>
                      <a:pPr algn="dist"/>
                      <a:r>
                        <a:rPr lang="en-US" altLang="zh-TW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AI</a:t>
                      </a:r>
                      <a:r>
                        <a:rPr lang="zh-TW" altLang="en-US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聊天助理功能</a:t>
                      </a:r>
                      <a:endParaRPr lang="zh-TW" altLang="en-US" sz="16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有家人聲音更有安全感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825219"/>
                  </a:ext>
                </a:extLst>
              </a:tr>
              <a:tr h="661065">
                <a:tc>
                  <a:txBody>
                    <a:bodyPr/>
                    <a:lstStyle/>
                    <a:p>
                      <a:pPr algn="dist"/>
                      <a:r>
                        <a:rPr lang="zh-TW" altLang="en-US" sz="1600" b="1" i="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其他建議</a:t>
                      </a:r>
                      <a:endParaRPr lang="zh-TW" altLang="en-US" sz="16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即時影像回傳等功能對無人陪伴的長者特別需要，但是如果有固定人陪伴則可能需求不高</a:t>
                      </a:r>
                      <a:endParaRPr lang="zh-TW" altLang="en-US" sz="1600" b="0" i="0" u="none" strike="noStrike" cap="none" dirty="0">
                        <a:solidFill>
                          <a:schemeClr val="tx1"/>
                        </a:solidFill>
                        <a:effectLst/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1356982"/>
                  </a:ext>
                </a:extLst>
              </a:tr>
            </a:tbl>
          </a:graphicData>
        </a:graphic>
      </p:graphicFrame>
      <p:sp>
        <p:nvSpPr>
          <p:cNvPr id="7" name="Google Shape;1282;p29">
            <a:extLst>
              <a:ext uri="{FF2B5EF4-FFF2-40B4-BE49-F238E27FC236}">
                <a16:creationId xmlns:a16="http://schemas.microsoft.com/office/drawing/2014/main" id="{E106A187-B5AB-E45E-A1C9-621D65BE34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地方訪談對象回饋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D616178-5D43-CDBB-520E-44C4D2607646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359046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282;p29">
            <a:extLst>
              <a:ext uri="{FF2B5EF4-FFF2-40B4-BE49-F238E27FC236}">
                <a16:creationId xmlns:a16="http://schemas.microsoft.com/office/drawing/2014/main" id="{533D1716-4D4B-4243-2435-6DF89F6336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目標設定及預期社會影響力</a:t>
            </a:r>
            <a:endParaRPr lang="en-US" altLang="zh-TW" sz="320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FE0EEFD-EB9A-2116-3BEA-1D2A0A2F0967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03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CA2A314-E803-ECF8-D497-947E010C6242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rgbClr val="74816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社會影響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CA8507A-8015-2C4D-6636-00E20CFD4C08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目標設定</a:t>
            </a:r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6B034C96-4D80-12F5-2C39-572F27D986A7}"/>
              </a:ext>
            </a:extLst>
          </p:cNvPr>
          <p:cNvGrpSpPr/>
          <p:nvPr/>
        </p:nvGrpSpPr>
        <p:grpSpPr>
          <a:xfrm>
            <a:off x="1492581" y="2279432"/>
            <a:ext cx="409324" cy="410091"/>
            <a:chOff x="1434705" y="2158301"/>
            <a:chExt cx="467200" cy="468075"/>
          </a:xfrm>
        </p:grpSpPr>
        <p:sp>
          <p:nvSpPr>
            <p:cNvPr id="20" name="Google Shape;1802;p43">
              <a:extLst>
                <a:ext uri="{FF2B5EF4-FFF2-40B4-BE49-F238E27FC236}">
                  <a16:creationId xmlns:a16="http://schemas.microsoft.com/office/drawing/2014/main" id="{F0E6DA24-50EB-CD82-6EC3-279C394E9E01}"/>
                </a:ext>
              </a:extLst>
            </p:cNvPr>
            <p:cNvSpPr/>
            <p:nvPr/>
          </p:nvSpPr>
          <p:spPr>
            <a:xfrm>
              <a:off x="1434705" y="2158301"/>
              <a:ext cx="467200" cy="468075"/>
            </a:xfrm>
            <a:custGeom>
              <a:avLst/>
              <a:gdLst/>
              <a:ahLst/>
              <a:cxnLst/>
              <a:rect l="l" t="t" r="r" b="b"/>
              <a:pathLst>
                <a:path w="18688" h="18723" extrusionOk="0">
                  <a:moveTo>
                    <a:pt x="4094" y="0"/>
                  </a:moveTo>
                  <a:lnTo>
                    <a:pt x="3667" y="36"/>
                  </a:lnTo>
                  <a:lnTo>
                    <a:pt x="3275" y="107"/>
                  </a:lnTo>
                  <a:lnTo>
                    <a:pt x="2884" y="178"/>
                  </a:lnTo>
                  <a:lnTo>
                    <a:pt x="2492" y="321"/>
                  </a:lnTo>
                  <a:lnTo>
                    <a:pt x="2136" y="499"/>
                  </a:lnTo>
                  <a:lnTo>
                    <a:pt x="1816" y="712"/>
                  </a:lnTo>
                  <a:lnTo>
                    <a:pt x="1495" y="961"/>
                  </a:lnTo>
                  <a:lnTo>
                    <a:pt x="1211" y="1211"/>
                  </a:lnTo>
                  <a:lnTo>
                    <a:pt x="926" y="1495"/>
                  </a:lnTo>
                  <a:lnTo>
                    <a:pt x="712" y="1816"/>
                  </a:lnTo>
                  <a:lnTo>
                    <a:pt x="499" y="2172"/>
                  </a:lnTo>
                  <a:lnTo>
                    <a:pt x="321" y="2528"/>
                  </a:lnTo>
                  <a:lnTo>
                    <a:pt x="178" y="2884"/>
                  </a:lnTo>
                  <a:lnTo>
                    <a:pt x="72" y="3275"/>
                  </a:lnTo>
                  <a:lnTo>
                    <a:pt x="36" y="3702"/>
                  </a:lnTo>
                  <a:lnTo>
                    <a:pt x="0" y="4094"/>
                  </a:lnTo>
                  <a:lnTo>
                    <a:pt x="0" y="14630"/>
                  </a:lnTo>
                  <a:lnTo>
                    <a:pt x="36" y="15057"/>
                  </a:lnTo>
                  <a:lnTo>
                    <a:pt x="72" y="15448"/>
                  </a:lnTo>
                  <a:lnTo>
                    <a:pt x="178" y="15840"/>
                  </a:lnTo>
                  <a:lnTo>
                    <a:pt x="321" y="16231"/>
                  </a:lnTo>
                  <a:lnTo>
                    <a:pt x="499" y="16587"/>
                  </a:lnTo>
                  <a:lnTo>
                    <a:pt x="712" y="16908"/>
                  </a:lnTo>
                  <a:lnTo>
                    <a:pt x="926" y="17228"/>
                  </a:lnTo>
                  <a:lnTo>
                    <a:pt x="1211" y="17513"/>
                  </a:lnTo>
                  <a:lnTo>
                    <a:pt x="1495" y="17798"/>
                  </a:lnTo>
                  <a:lnTo>
                    <a:pt x="1816" y="18011"/>
                  </a:lnTo>
                  <a:lnTo>
                    <a:pt x="2136" y="18225"/>
                  </a:lnTo>
                  <a:lnTo>
                    <a:pt x="2492" y="18403"/>
                  </a:lnTo>
                  <a:lnTo>
                    <a:pt x="2884" y="18545"/>
                  </a:lnTo>
                  <a:lnTo>
                    <a:pt x="3275" y="18616"/>
                  </a:lnTo>
                  <a:lnTo>
                    <a:pt x="3667" y="18687"/>
                  </a:lnTo>
                  <a:lnTo>
                    <a:pt x="4094" y="18723"/>
                  </a:lnTo>
                  <a:lnTo>
                    <a:pt x="14594" y="18723"/>
                  </a:lnTo>
                  <a:lnTo>
                    <a:pt x="15021" y="18687"/>
                  </a:lnTo>
                  <a:lnTo>
                    <a:pt x="15448" y="18616"/>
                  </a:lnTo>
                  <a:lnTo>
                    <a:pt x="15840" y="18545"/>
                  </a:lnTo>
                  <a:lnTo>
                    <a:pt x="16196" y="18403"/>
                  </a:lnTo>
                  <a:lnTo>
                    <a:pt x="16552" y="18225"/>
                  </a:lnTo>
                  <a:lnTo>
                    <a:pt x="16908" y="18011"/>
                  </a:lnTo>
                  <a:lnTo>
                    <a:pt x="17228" y="17798"/>
                  </a:lnTo>
                  <a:lnTo>
                    <a:pt x="17513" y="17513"/>
                  </a:lnTo>
                  <a:lnTo>
                    <a:pt x="17762" y="17228"/>
                  </a:lnTo>
                  <a:lnTo>
                    <a:pt x="18011" y="16908"/>
                  </a:lnTo>
                  <a:lnTo>
                    <a:pt x="18225" y="16587"/>
                  </a:lnTo>
                  <a:lnTo>
                    <a:pt x="18367" y="16231"/>
                  </a:lnTo>
                  <a:lnTo>
                    <a:pt x="18509" y="15840"/>
                  </a:lnTo>
                  <a:lnTo>
                    <a:pt x="18616" y="15448"/>
                  </a:lnTo>
                  <a:lnTo>
                    <a:pt x="18687" y="15057"/>
                  </a:lnTo>
                  <a:lnTo>
                    <a:pt x="18687" y="14630"/>
                  </a:lnTo>
                  <a:lnTo>
                    <a:pt x="18687" y="4094"/>
                  </a:lnTo>
                  <a:lnTo>
                    <a:pt x="18687" y="3702"/>
                  </a:lnTo>
                  <a:lnTo>
                    <a:pt x="18616" y="3275"/>
                  </a:lnTo>
                  <a:lnTo>
                    <a:pt x="18509" y="2884"/>
                  </a:lnTo>
                  <a:lnTo>
                    <a:pt x="18367" y="2528"/>
                  </a:lnTo>
                  <a:lnTo>
                    <a:pt x="18225" y="2172"/>
                  </a:lnTo>
                  <a:lnTo>
                    <a:pt x="18011" y="1816"/>
                  </a:lnTo>
                  <a:lnTo>
                    <a:pt x="17762" y="1495"/>
                  </a:lnTo>
                  <a:lnTo>
                    <a:pt x="17513" y="1211"/>
                  </a:lnTo>
                  <a:lnTo>
                    <a:pt x="17228" y="961"/>
                  </a:lnTo>
                  <a:lnTo>
                    <a:pt x="16908" y="712"/>
                  </a:lnTo>
                  <a:lnTo>
                    <a:pt x="16552" y="499"/>
                  </a:lnTo>
                  <a:lnTo>
                    <a:pt x="16196" y="321"/>
                  </a:lnTo>
                  <a:lnTo>
                    <a:pt x="15840" y="178"/>
                  </a:lnTo>
                  <a:lnTo>
                    <a:pt x="15448" y="107"/>
                  </a:lnTo>
                  <a:lnTo>
                    <a:pt x="15021" y="36"/>
                  </a:lnTo>
                  <a:lnTo>
                    <a:pt x="145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262;p52">
              <a:extLst>
                <a:ext uri="{FF2B5EF4-FFF2-40B4-BE49-F238E27FC236}">
                  <a16:creationId xmlns:a16="http://schemas.microsoft.com/office/drawing/2014/main" id="{B698B6B2-00D8-C0AE-A393-349F7D0C3176}"/>
                </a:ext>
              </a:extLst>
            </p:cNvPr>
            <p:cNvSpPr/>
            <p:nvPr/>
          </p:nvSpPr>
          <p:spPr>
            <a:xfrm flipH="1">
              <a:off x="1550373" y="2218793"/>
              <a:ext cx="235864" cy="347089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accent4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D9E9DE8B-539E-2D1E-95BB-C4DAFFADF311}"/>
              </a:ext>
            </a:extLst>
          </p:cNvPr>
          <p:cNvGrpSpPr/>
          <p:nvPr/>
        </p:nvGrpSpPr>
        <p:grpSpPr>
          <a:xfrm>
            <a:off x="1489706" y="4421468"/>
            <a:ext cx="406028" cy="406788"/>
            <a:chOff x="1434705" y="3618279"/>
            <a:chExt cx="467200" cy="468075"/>
          </a:xfrm>
        </p:grpSpPr>
        <p:sp>
          <p:nvSpPr>
            <p:cNvPr id="29" name="Google Shape;1750;p39">
              <a:extLst>
                <a:ext uri="{FF2B5EF4-FFF2-40B4-BE49-F238E27FC236}">
                  <a16:creationId xmlns:a16="http://schemas.microsoft.com/office/drawing/2014/main" id="{0CE7CE98-73D4-34F2-DA9C-2DF56C6ECF4F}"/>
                </a:ext>
              </a:extLst>
            </p:cNvPr>
            <p:cNvSpPr/>
            <p:nvPr/>
          </p:nvSpPr>
          <p:spPr>
            <a:xfrm>
              <a:off x="1434705" y="3618279"/>
              <a:ext cx="467200" cy="468075"/>
            </a:xfrm>
            <a:custGeom>
              <a:avLst/>
              <a:gdLst/>
              <a:ahLst/>
              <a:cxnLst/>
              <a:rect l="l" t="t" r="r" b="b"/>
              <a:pathLst>
                <a:path w="18688" h="18723" extrusionOk="0">
                  <a:moveTo>
                    <a:pt x="4094" y="0"/>
                  </a:moveTo>
                  <a:lnTo>
                    <a:pt x="3667" y="36"/>
                  </a:lnTo>
                  <a:lnTo>
                    <a:pt x="3275" y="107"/>
                  </a:lnTo>
                  <a:lnTo>
                    <a:pt x="2884" y="178"/>
                  </a:lnTo>
                  <a:lnTo>
                    <a:pt x="2492" y="321"/>
                  </a:lnTo>
                  <a:lnTo>
                    <a:pt x="2136" y="499"/>
                  </a:lnTo>
                  <a:lnTo>
                    <a:pt x="1816" y="712"/>
                  </a:lnTo>
                  <a:lnTo>
                    <a:pt x="1495" y="961"/>
                  </a:lnTo>
                  <a:lnTo>
                    <a:pt x="1211" y="1211"/>
                  </a:lnTo>
                  <a:lnTo>
                    <a:pt x="926" y="1495"/>
                  </a:lnTo>
                  <a:lnTo>
                    <a:pt x="712" y="1816"/>
                  </a:lnTo>
                  <a:lnTo>
                    <a:pt x="499" y="2172"/>
                  </a:lnTo>
                  <a:lnTo>
                    <a:pt x="321" y="2528"/>
                  </a:lnTo>
                  <a:lnTo>
                    <a:pt x="178" y="2884"/>
                  </a:lnTo>
                  <a:lnTo>
                    <a:pt x="72" y="3275"/>
                  </a:lnTo>
                  <a:lnTo>
                    <a:pt x="36" y="3702"/>
                  </a:lnTo>
                  <a:lnTo>
                    <a:pt x="0" y="4094"/>
                  </a:lnTo>
                  <a:lnTo>
                    <a:pt x="0" y="14630"/>
                  </a:lnTo>
                  <a:lnTo>
                    <a:pt x="36" y="15057"/>
                  </a:lnTo>
                  <a:lnTo>
                    <a:pt x="72" y="15448"/>
                  </a:lnTo>
                  <a:lnTo>
                    <a:pt x="178" y="15840"/>
                  </a:lnTo>
                  <a:lnTo>
                    <a:pt x="321" y="16231"/>
                  </a:lnTo>
                  <a:lnTo>
                    <a:pt x="499" y="16587"/>
                  </a:lnTo>
                  <a:lnTo>
                    <a:pt x="712" y="16908"/>
                  </a:lnTo>
                  <a:lnTo>
                    <a:pt x="926" y="17228"/>
                  </a:lnTo>
                  <a:lnTo>
                    <a:pt x="1211" y="17513"/>
                  </a:lnTo>
                  <a:lnTo>
                    <a:pt x="1495" y="17798"/>
                  </a:lnTo>
                  <a:lnTo>
                    <a:pt x="1816" y="18011"/>
                  </a:lnTo>
                  <a:lnTo>
                    <a:pt x="2136" y="18225"/>
                  </a:lnTo>
                  <a:lnTo>
                    <a:pt x="2492" y="18403"/>
                  </a:lnTo>
                  <a:lnTo>
                    <a:pt x="2884" y="18545"/>
                  </a:lnTo>
                  <a:lnTo>
                    <a:pt x="3275" y="18616"/>
                  </a:lnTo>
                  <a:lnTo>
                    <a:pt x="3667" y="18687"/>
                  </a:lnTo>
                  <a:lnTo>
                    <a:pt x="4094" y="18723"/>
                  </a:lnTo>
                  <a:lnTo>
                    <a:pt x="14594" y="18723"/>
                  </a:lnTo>
                  <a:lnTo>
                    <a:pt x="15021" y="18687"/>
                  </a:lnTo>
                  <a:lnTo>
                    <a:pt x="15448" y="18616"/>
                  </a:lnTo>
                  <a:lnTo>
                    <a:pt x="15840" y="18545"/>
                  </a:lnTo>
                  <a:lnTo>
                    <a:pt x="16196" y="18403"/>
                  </a:lnTo>
                  <a:lnTo>
                    <a:pt x="16552" y="18225"/>
                  </a:lnTo>
                  <a:lnTo>
                    <a:pt x="16908" y="18011"/>
                  </a:lnTo>
                  <a:lnTo>
                    <a:pt x="17228" y="17798"/>
                  </a:lnTo>
                  <a:lnTo>
                    <a:pt x="17513" y="17513"/>
                  </a:lnTo>
                  <a:lnTo>
                    <a:pt x="17762" y="17228"/>
                  </a:lnTo>
                  <a:lnTo>
                    <a:pt x="18011" y="16908"/>
                  </a:lnTo>
                  <a:lnTo>
                    <a:pt x="18225" y="16587"/>
                  </a:lnTo>
                  <a:lnTo>
                    <a:pt x="18367" y="16231"/>
                  </a:lnTo>
                  <a:lnTo>
                    <a:pt x="18509" y="15840"/>
                  </a:lnTo>
                  <a:lnTo>
                    <a:pt x="18616" y="15448"/>
                  </a:lnTo>
                  <a:lnTo>
                    <a:pt x="18687" y="15057"/>
                  </a:lnTo>
                  <a:lnTo>
                    <a:pt x="18687" y="14630"/>
                  </a:lnTo>
                  <a:lnTo>
                    <a:pt x="18687" y="4094"/>
                  </a:lnTo>
                  <a:lnTo>
                    <a:pt x="18687" y="3702"/>
                  </a:lnTo>
                  <a:lnTo>
                    <a:pt x="18616" y="3275"/>
                  </a:lnTo>
                  <a:lnTo>
                    <a:pt x="18509" y="2884"/>
                  </a:lnTo>
                  <a:lnTo>
                    <a:pt x="18367" y="2528"/>
                  </a:lnTo>
                  <a:lnTo>
                    <a:pt x="18225" y="2172"/>
                  </a:lnTo>
                  <a:lnTo>
                    <a:pt x="18011" y="1816"/>
                  </a:lnTo>
                  <a:lnTo>
                    <a:pt x="17762" y="1495"/>
                  </a:lnTo>
                  <a:lnTo>
                    <a:pt x="17513" y="1211"/>
                  </a:lnTo>
                  <a:lnTo>
                    <a:pt x="17228" y="961"/>
                  </a:lnTo>
                  <a:lnTo>
                    <a:pt x="16908" y="712"/>
                  </a:lnTo>
                  <a:lnTo>
                    <a:pt x="16552" y="499"/>
                  </a:lnTo>
                  <a:lnTo>
                    <a:pt x="16196" y="321"/>
                  </a:lnTo>
                  <a:lnTo>
                    <a:pt x="15840" y="178"/>
                  </a:lnTo>
                  <a:lnTo>
                    <a:pt x="15448" y="107"/>
                  </a:lnTo>
                  <a:lnTo>
                    <a:pt x="15021" y="36"/>
                  </a:lnTo>
                  <a:lnTo>
                    <a:pt x="145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" name="Google Shape;7392;p60">
              <a:extLst>
                <a:ext uri="{FF2B5EF4-FFF2-40B4-BE49-F238E27FC236}">
                  <a16:creationId xmlns:a16="http://schemas.microsoft.com/office/drawing/2014/main" id="{D2FF0827-7D11-6E4F-A341-1010247C4D1A}"/>
                </a:ext>
              </a:extLst>
            </p:cNvPr>
            <p:cNvGrpSpPr/>
            <p:nvPr/>
          </p:nvGrpSpPr>
          <p:grpSpPr>
            <a:xfrm>
              <a:off x="1491482" y="3675508"/>
              <a:ext cx="353645" cy="353615"/>
              <a:chOff x="-31093575" y="3911725"/>
              <a:chExt cx="291450" cy="291425"/>
            </a:xfrm>
            <a:solidFill>
              <a:schemeClr val="accent5"/>
            </a:solidFill>
          </p:grpSpPr>
          <p:sp>
            <p:nvSpPr>
              <p:cNvPr id="27" name="Google Shape;7393;p60">
                <a:extLst>
                  <a:ext uri="{FF2B5EF4-FFF2-40B4-BE49-F238E27FC236}">
                    <a16:creationId xmlns:a16="http://schemas.microsoft.com/office/drawing/2014/main" id="{2763265B-CDAE-D332-9E32-8D072D2568B0}"/>
                  </a:ext>
                </a:extLst>
              </p:cNvPr>
              <p:cNvSpPr/>
              <p:nvPr/>
            </p:nvSpPr>
            <p:spPr>
              <a:xfrm>
                <a:off x="-31093575" y="3911725"/>
                <a:ext cx="291450" cy="2914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11657" extrusionOk="0">
                    <a:moveTo>
                      <a:pt x="5829" y="0"/>
                    </a:moveTo>
                    <a:cubicBezTo>
                      <a:pt x="3372" y="0"/>
                      <a:pt x="1261" y="1796"/>
                      <a:pt x="788" y="4159"/>
                    </a:cubicBezTo>
                    <a:cubicBezTo>
                      <a:pt x="347" y="4285"/>
                      <a:pt x="1" y="4694"/>
                      <a:pt x="1" y="5167"/>
                    </a:cubicBezTo>
                    <a:lnTo>
                      <a:pt x="1" y="7876"/>
                    </a:lnTo>
                    <a:cubicBezTo>
                      <a:pt x="1" y="8412"/>
                      <a:pt x="473" y="8885"/>
                      <a:pt x="1009" y="8885"/>
                    </a:cubicBezTo>
                    <a:lnTo>
                      <a:pt x="1702" y="8885"/>
                    </a:lnTo>
                    <a:cubicBezTo>
                      <a:pt x="1891" y="8885"/>
                      <a:pt x="2049" y="8727"/>
                      <a:pt x="2049" y="8538"/>
                    </a:cubicBezTo>
                    <a:lnTo>
                      <a:pt x="2049" y="4442"/>
                    </a:lnTo>
                    <a:cubicBezTo>
                      <a:pt x="2049" y="4253"/>
                      <a:pt x="1891" y="4096"/>
                      <a:pt x="1702" y="4096"/>
                    </a:cubicBezTo>
                    <a:lnTo>
                      <a:pt x="1481" y="4096"/>
                    </a:lnTo>
                    <a:cubicBezTo>
                      <a:pt x="1954" y="2111"/>
                      <a:pt x="3781" y="630"/>
                      <a:pt x="5829" y="630"/>
                    </a:cubicBezTo>
                    <a:cubicBezTo>
                      <a:pt x="7877" y="630"/>
                      <a:pt x="9673" y="2111"/>
                      <a:pt x="10145" y="4096"/>
                    </a:cubicBezTo>
                    <a:lnTo>
                      <a:pt x="9956" y="4096"/>
                    </a:lnTo>
                    <a:cubicBezTo>
                      <a:pt x="9767" y="4096"/>
                      <a:pt x="9610" y="4253"/>
                      <a:pt x="9610" y="4442"/>
                    </a:cubicBezTo>
                    <a:lnTo>
                      <a:pt x="9610" y="8538"/>
                    </a:lnTo>
                    <a:cubicBezTo>
                      <a:pt x="9610" y="8727"/>
                      <a:pt x="9767" y="8885"/>
                      <a:pt x="9956" y="8885"/>
                    </a:cubicBezTo>
                    <a:lnTo>
                      <a:pt x="10271" y="8885"/>
                    </a:lnTo>
                    <a:cubicBezTo>
                      <a:pt x="10114" y="9672"/>
                      <a:pt x="9421" y="10271"/>
                      <a:pt x="8570" y="10271"/>
                    </a:cubicBezTo>
                    <a:lnTo>
                      <a:pt x="6774" y="10271"/>
                    </a:lnTo>
                    <a:cubicBezTo>
                      <a:pt x="6617" y="9893"/>
                      <a:pt x="6270" y="9609"/>
                      <a:pt x="5829" y="9609"/>
                    </a:cubicBezTo>
                    <a:cubicBezTo>
                      <a:pt x="5262" y="9609"/>
                      <a:pt x="4789" y="10082"/>
                      <a:pt x="4789" y="10617"/>
                    </a:cubicBezTo>
                    <a:cubicBezTo>
                      <a:pt x="4789" y="11184"/>
                      <a:pt x="5262" y="11657"/>
                      <a:pt x="5829" y="11657"/>
                    </a:cubicBezTo>
                    <a:cubicBezTo>
                      <a:pt x="6270" y="11657"/>
                      <a:pt x="6648" y="11373"/>
                      <a:pt x="6774" y="10995"/>
                    </a:cubicBezTo>
                    <a:lnTo>
                      <a:pt x="8570" y="10995"/>
                    </a:lnTo>
                    <a:cubicBezTo>
                      <a:pt x="9799" y="10995"/>
                      <a:pt x="10775" y="10082"/>
                      <a:pt x="10933" y="8885"/>
                    </a:cubicBezTo>
                    <a:cubicBezTo>
                      <a:pt x="11342" y="8790"/>
                      <a:pt x="11658" y="8380"/>
                      <a:pt x="11658" y="7908"/>
                    </a:cubicBezTo>
                    <a:lnTo>
                      <a:pt x="11658" y="5198"/>
                    </a:lnTo>
                    <a:cubicBezTo>
                      <a:pt x="11658" y="4694"/>
                      <a:pt x="11311" y="4253"/>
                      <a:pt x="10870" y="4159"/>
                    </a:cubicBezTo>
                    <a:cubicBezTo>
                      <a:pt x="10397" y="1796"/>
                      <a:pt x="8255" y="0"/>
                      <a:pt x="582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7394;p60">
                <a:extLst>
                  <a:ext uri="{FF2B5EF4-FFF2-40B4-BE49-F238E27FC236}">
                    <a16:creationId xmlns:a16="http://schemas.microsoft.com/office/drawing/2014/main" id="{3F122E14-C5C1-E1FF-4BB9-14AAC050459F}"/>
                  </a:ext>
                </a:extLst>
              </p:cNvPr>
              <p:cNvSpPr/>
              <p:nvPr/>
            </p:nvSpPr>
            <p:spPr>
              <a:xfrm>
                <a:off x="-31025825" y="3980250"/>
                <a:ext cx="156750" cy="154250"/>
              </a:xfrm>
              <a:custGeom>
                <a:avLst/>
                <a:gdLst/>
                <a:ahLst/>
                <a:cxnLst/>
                <a:rect l="l" t="t" r="r" b="b"/>
                <a:pathLst>
                  <a:path w="6270" h="6170" extrusionOk="0">
                    <a:moveTo>
                      <a:pt x="3119" y="1386"/>
                    </a:moveTo>
                    <a:cubicBezTo>
                      <a:pt x="3308" y="1386"/>
                      <a:pt x="3466" y="1544"/>
                      <a:pt x="3466" y="1733"/>
                    </a:cubicBezTo>
                    <a:cubicBezTo>
                      <a:pt x="3466" y="1953"/>
                      <a:pt x="3308" y="2079"/>
                      <a:pt x="3119" y="2079"/>
                    </a:cubicBezTo>
                    <a:cubicBezTo>
                      <a:pt x="2930" y="2079"/>
                      <a:pt x="2773" y="1953"/>
                      <a:pt x="2773" y="1733"/>
                    </a:cubicBezTo>
                    <a:cubicBezTo>
                      <a:pt x="2773" y="1544"/>
                      <a:pt x="2930" y="1386"/>
                      <a:pt x="3119" y="1386"/>
                    </a:cubicBezTo>
                    <a:close/>
                    <a:moveTo>
                      <a:pt x="3119" y="2741"/>
                    </a:moveTo>
                    <a:cubicBezTo>
                      <a:pt x="3308" y="2741"/>
                      <a:pt x="3466" y="2867"/>
                      <a:pt x="3466" y="3088"/>
                    </a:cubicBezTo>
                    <a:lnTo>
                      <a:pt x="3466" y="4474"/>
                    </a:lnTo>
                    <a:cubicBezTo>
                      <a:pt x="3466" y="4663"/>
                      <a:pt x="3308" y="4820"/>
                      <a:pt x="3119" y="4820"/>
                    </a:cubicBezTo>
                    <a:cubicBezTo>
                      <a:pt x="2930" y="4820"/>
                      <a:pt x="2773" y="4663"/>
                      <a:pt x="2773" y="4474"/>
                    </a:cubicBezTo>
                    <a:lnTo>
                      <a:pt x="2773" y="3088"/>
                    </a:lnTo>
                    <a:cubicBezTo>
                      <a:pt x="2773" y="2867"/>
                      <a:pt x="2930" y="2741"/>
                      <a:pt x="3119" y="2741"/>
                    </a:cubicBezTo>
                    <a:close/>
                    <a:moveTo>
                      <a:pt x="3151" y="0"/>
                    </a:moveTo>
                    <a:cubicBezTo>
                      <a:pt x="1449" y="0"/>
                      <a:pt x="63" y="1386"/>
                      <a:pt x="63" y="3088"/>
                    </a:cubicBezTo>
                    <a:cubicBezTo>
                      <a:pt x="63" y="3592"/>
                      <a:pt x="158" y="4096"/>
                      <a:pt x="441" y="4568"/>
                    </a:cubicBezTo>
                    <a:lnTo>
                      <a:pt x="63" y="5734"/>
                    </a:lnTo>
                    <a:cubicBezTo>
                      <a:pt x="0" y="5828"/>
                      <a:pt x="0" y="5955"/>
                      <a:pt x="126" y="6081"/>
                    </a:cubicBezTo>
                    <a:cubicBezTo>
                      <a:pt x="171" y="6125"/>
                      <a:pt x="263" y="6170"/>
                      <a:pt x="357" y="6170"/>
                    </a:cubicBezTo>
                    <a:cubicBezTo>
                      <a:pt x="396" y="6170"/>
                      <a:pt x="436" y="6162"/>
                      <a:pt x="473" y="6144"/>
                    </a:cubicBezTo>
                    <a:lnTo>
                      <a:pt x="1638" y="5765"/>
                    </a:lnTo>
                    <a:cubicBezTo>
                      <a:pt x="2079" y="6049"/>
                      <a:pt x="2615" y="6144"/>
                      <a:pt x="3151" y="6144"/>
                    </a:cubicBezTo>
                    <a:cubicBezTo>
                      <a:pt x="4852" y="6144"/>
                      <a:pt x="6270" y="4789"/>
                      <a:pt x="6270" y="3088"/>
                    </a:cubicBezTo>
                    <a:cubicBezTo>
                      <a:pt x="6270" y="1386"/>
                      <a:pt x="4852" y="0"/>
                      <a:pt x="315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CBA8AA1E-B2BD-9813-CE13-733EAE171895}"/>
              </a:ext>
            </a:extLst>
          </p:cNvPr>
          <p:cNvSpPr txBox="1"/>
          <p:nvPr/>
        </p:nvSpPr>
        <p:spPr>
          <a:xfrm>
            <a:off x="1978792" y="1509316"/>
            <a:ext cx="8351163" cy="607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lnSpc>
                <a:spcPts val="14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6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緊急求救功能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</a:t>
            </a:r>
            <a:endParaRPr lang="en-US" altLang="zh-TW" sz="16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lnSpc>
                <a:spcPts val="14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透過</a:t>
            </a:r>
            <a:r>
              <a:rPr lang="en-US" altLang="zh-TW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IoT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裝置隨時發送求救，避免發生意外時無人察覺</a:t>
            </a:r>
            <a:endParaRPr lang="zh-TW" altLang="en-US" sz="1600" b="0" dirty="0">
              <a:solidFill>
                <a:schemeClr val="tx1"/>
              </a:solidFill>
              <a:effectLst/>
            </a:endParaRPr>
          </a:p>
        </p:txBody>
      </p:sp>
      <p:grpSp>
        <p:nvGrpSpPr>
          <p:cNvPr id="13" name="群組 12">
            <a:extLst>
              <a:ext uri="{FF2B5EF4-FFF2-40B4-BE49-F238E27FC236}">
                <a16:creationId xmlns:a16="http://schemas.microsoft.com/office/drawing/2014/main" id="{163324CC-286E-2F72-A8EF-478020307A46}"/>
              </a:ext>
            </a:extLst>
          </p:cNvPr>
          <p:cNvGrpSpPr/>
          <p:nvPr/>
        </p:nvGrpSpPr>
        <p:grpSpPr>
          <a:xfrm>
            <a:off x="1492581" y="1564319"/>
            <a:ext cx="409324" cy="410091"/>
            <a:chOff x="1434705" y="1470758"/>
            <a:chExt cx="467200" cy="468075"/>
          </a:xfrm>
        </p:grpSpPr>
        <p:sp>
          <p:nvSpPr>
            <p:cNvPr id="12" name="Google Shape;1802;p43">
              <a:extLst>
                <a:ext uri="{FF2B5EF4-FFF2-40B4-BE49-F238E27FC236}">
                  <a16:creationId xmlns:a16="http://schemas.microsoft.com/office/drawing/2014/main" id="{2E23A9D9-C088-AC9A-32D8-F47453B0F844}"/>
                </a:ext>
              </a:extLst>
            </p:cNvPr>
            <p:cNvSpPr/>
            <p:nvPr/>
          </p:nvSpPr>
          <p:spPr>
            <a:xfrm>
              <a:off x="1434705" y="1470758"/>
              <a:ext cx="467200" cy="468075"/>
            </a:xfrm>
            <a:custGeom>
              <a:avLst/>
              <a:gdLst/>
              <a:ahLst/>
              <a:cxnLst/>
              <a:rect l="l" t="t" r="r" b="b"/>
              <a:pathLst>
                <a:path w="18688" h="18723" extrusionOk="0">
                  <a:moveTo>
                    <a:pt x="4094" y="0"/>
                  </a:moveTo>
                  <a:lnTo>
                    <a:pt x="3667" y="36"/>
                  </a:lnTo>
                  <a:lnTo>
                    <a:pt x="3275" y="107"/>
                  </a:lnTo>
                  <a:lnTo>
                    <a:pt x="2884" y="178"/>
                  </a:lnTo>
                  <a:lnTo>
                    <a:pt x="2492" y="321"/>
                  </a:lnTo>
                  <a:lnTo>
                    <a:pt x="2136" y="499"/>
                  </a:lnTo>
                  <a:lnTo>
                    <a:pt x="1816" y="712"/>
                  </a:lnTo>
                  <a:lnTo>
                    <a:pt x="1495" y="961"/>
                  </a:lnTo>
                  <a:lnTo>
                    <a:pt x="1211" y="1211"/>
                  </a:lnTo>
                  <a:lnTo>
                    <a:pt x="926" y="1495"/>
                  </a:lnTo>
                  <a:lnTo>
                    <a:pt x="712" y="1816"/>
                  </a:lnTo>
                  <a:lnTo>
                    <a:pt x="499" y="2172"/>
                  </a:lnTo>
                  <a:lnTo>
                    <a:pt x="321" y="2528"/>
                  </a:lnTo>
                  <a:lnTo>
                    <a:pt x="178" y="2884"/>
                  </a:lnTo>
                  <a:lnTo>
                    <a:pt x="72" y="3275"/>
                  </a:lnTo>
                  <a:lnTo>
                    <a:pt x="36" y="3702"/>
                  </a:lnTo>
                  <a:lnTo>
                    <a:pt x="0" y="4094"/>
                  </a:lnTo>
                  <a:lnTo>
                    <a:pt x="0" y="14630"/>
                  </a:lnTo>
                  <a:lnTo>
                    <a:pt x="36" y="15057"/>
                  </a:lnTo>
                  <a:lnTo>
                    <a:pt x="72" y="15448"/>
                  </a:lnTo>
                  <a:lnTo>
                    <a:pt x="178" y="15840"/>
                  </a:lnTo>
                  <a:lnTo>
                    <a:pt x="321" y="16231"/>
                  </a:lnTo>
                  <a:lnTo>
                    <a:pt x="499" y="16587"/>
                  </a:lnTo>
                  <a:lnTo>
                    <a:pt x="712" y="16908"/>
                  </a:lnTo>
                  <a:lnTo>
                    <a:pt x="926" y="17228"/>
                  </a:lnTo>
                  <a:lnTo>
                    <a:pt x="1211" y="17513"/>
                  </a:lnTo>
                  <a:lnTo>
                    <a:pt x="1495" y="17798"/>
                  </a:lnTo>
                  <a:lnTo>
                    <a:pt x="1816" y="18011"/>
                  </a:lnTo>
                  <a:lnTo>
                    <a:pt x="2136" y="18225"/>
                  </a:lnTo>
                  <a:lnTo>
                    <a:pt x="2492" y="18403"/>
                  </a:lnTo>
                  <a:lnTo>
                    <a:pt x="2884" y="18545"/>
                  </a:lnTo>
                  <a:lnTo>
                    <a:pt x="3275" y="18616"/>
                  </a:lnTo>
                  <a:lnTo>
                    <a:pt x="3667" y="18687"/>
                  </a:lnTo>
                  <a:lnTo>
                    <a:pt x="4094" y="18723"/>
                  </a:lnTo>
                  <a:lnTo>
                    <a:pt x="14594" y="18723"/>
                  </a:lnTo>
                  <a:lnTo>
                    <a:pt x="15021" y="18687"/>
                  </a:lnTo>
                  <a:lnTo>
                    <a:pt x="15448" y="18616"/>
                  </a:lnTo>
                  <a:lnTo>
                    <a:pt x="15840" y="18545"/>
                  </a:lnTo>
                  <a:lnTo>
                    <a:pt x="16196" y="18403"/>
                  </a:lnTo>
                  <a:lnTo>
                    <a:pt x="16552" y="18225"/>
                  </a:lnTo>
                  <a:lnTo>
                    <a:pt x="16908" y="18011"/>
                  </a:lnTo>
                  <a:lnTo>
                    <a:pt x="17228" y="17798"/>
                  </a:lnTo>
                  <a:lnTo>
                    <a:pt x="17513" y="17513"/>
                  </a:lnTo>
                  <a:lnTo>
                    <a:pt x="17762" y="17228"/>
                  </a:lnTo>
                  <a:lnTo>
                    <a:pt x="18011" y="16908"/>
                  </a:lnTo>
                  <a:lnTo>
                    <a:pt x="18225" y="16587"/>
                  </a:lnTo>
                  <a:lnTo>
                    <a:pt x="18367" y="16231"/>
                  </a:lnTo>
                  <a:lnTo>
                    <a:pt x="18509" y="15840"/>
                  </a:lnTo>
                  <a:lnTo>
                    <a:pt x="18616" y="15448"/>
                  </a:lnTo>
                  <a:lnTo>
                    <a:pt x="18687" y="15057"/>
                  </a:lnTo>
                  <a:lnTo>
                    <a:pt x="18687" y="14630"/>
                  </a:lnTo>
                  <a:lnTo>
                    <a:pt x="18687" y="4094"/>
                  </a:lnTo>
                  <a:lnTo>
                    <a:pt x="18687" y="3702"/>
                  </a:lnTo>
                  <a:lnTo>
                    <a:pt x="18616" y="3275"/>
                  </a:lnTo>
                  <a:lnTo>
                    <a:pt x="18509" y="2884"/>
                  </a:lnTo>
                  <a:lnTo>
                    <a:pt x="18367" y="2528"/>
                  </a:lnTo>
                  <a:lnTo>
                    <a:pt x="18225" y="2172"/>
                  </a:lnTo>
                  <a:lnTo>
                    <a:pt x="18011" y="1816"/>
                  </a:lnTo>
                  <a:lnTo>
                    <a:pt x="17762" y="1495"/>
                  </a:lnTo>
                  <a:lnTo>
                    <a:pt x="17513" y="1211"/>
                  </a:lnTo>
                  <a:lnTo>
                    <a:pt x="17228" y="961"/>
                  </a:lnTo>
                  <a:lnTo>
                    <a:pt x="16908" y="712"/>
                  </a:lnTo>
                  <a:lnTo>
                    <a:pt x="16552" y="499"/>
                  </a:lnTo>
                  <a:lnTo>
                    <a:pt x="16196" y="321"/>
                  </a:lnTo>
                  <a:lnTo>
                    <a:pt x="15840" y="178"/>
                  </a:lnTo>
                  <a:lnTo>
                    <a:pt x="15448" y="107"/>
                  </a:lnTo>
                  <a:lnTo>
                    <a:pt x="15021" y="36"/>
                  </a:lnTo>
                  <a:lnTo>
                    <a:pt x="145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7419;p60">
              <a:extLst>
                <a:ext uri="{FF2B5EF4-FFF2-40B4-BE49-F238E27FC236}">
                  <a16:creationId xmlns:a16="http://schemas.microsoft.com/office/drawing/2014/main" id="{7C723461-B92D-22A3-37C8-A06B7D7B9684}"/>
                </a:ext>
              </a:extLst>
            </p:cNvPr>
            <p:cNvGrpSpPr/>
            <p:nvPr/>
          </p:nvGrpSpPr>
          <p:grpSpPr>
            <a:xfrm>
              <a:off x="1491482" y="1533705"/>
              <a:ext cx="353645" cy="342179"/>
              <a:chOff x="-32568800" y="3232000"/>
              <a:chExt cx="291450" cy="282000"/>
            </a:xfrm>
            <a:solidFill>
              <a:schemeClr val="accent6"/>
            </a:solidFill>
          </p:grpSpPr>
          <p:sp>
            <p:nvSpPr>
              <p:cNvPr id="33" name="Google Shape;7420;p60">
                <a:extLst>
                  <a:ext uri="{FF2B5EF4-FFF2-40B4-BE49-F238E27FC236}">
                    <a16:creationId xmlns:a16="http://schemas.microsoft.com/office/drawing/2014/main" id="{FC0A6996-FCE7-5305-EE9B-5F2AADD46A83}"/>
                  </a:ext>
                </a:extLst>
              </p:cNvPr>
              <p:cNvSpPr/>
              <p:nvPr/>
            </p:nvSpPr>
            <p:spPr>
              <a:xfrm>
                <a:off x="-32545150" y="3232000"/>
                <a:ext cx="244175" cy="246550"/>
              </a:xfrm>
              <a:custGeom>
                <a:avLst/>
                <a:gdLst/>
                <a:ahLst/>
                <a:cxnLst/>
                <a:rect l="l" t="t" r="r" b="b"/>
                <a:pathLst>
                  <a:path w="9767" h="9862" extrusionOk="0">
                    <a:moveTo>
                      <a:pt x="4883" y="1"/>
                    </a:moveTo>
                    <a:cubicBezTo>
                      <a:pt x="4505" y="1"/>
                      <a:pt x="4222" y="316"/>
                      <a:pt x="4222" y="662"/>
                    </a:cubicBezTo>
                    <a:lnTo>
                      <a:pt x="4222" y="4128"/>
                    </a:lnTo>
                    <a:cubicBezTo>
                      <a:pt x="4159" y="4033"/>
                      <a:pt x="2899" y="1859"/>
                      <a:pt x="2772" y="1702"/>
                    </a:cubicBezTo>
                    <a:cubicBezTo>
                      <a:pt x="2639" y="1479"/>
                      <a:pt x="2394" y="1350"/>
                      <a:pt x="2151" y="1350"/>
                    </a:cubicBezTo>
                    <a:cubicBezTo>
                      <a:pt x="2051" y="1350"/>
                      <a:pt x="1951" y="1372"/>
                      <a:pt x="1859" y="1418"/>
                    </a:cubicBezTo>
                    <a:cubicBezTo>
                      <a:pt x="1512" y="1576"/>
                      <a:pt x="1386" y="2017"/>
                      <a:pt x="1544" y="2332"/>
                    </a:cubicBezTo>
                    <a:cubicBezTo>
                      <a:pt x="1544" y="2363"/>
                      <a:pt x="2804" y="4947"/>
                      <a:pt x="2836" y="4947"/>
                    </a:cubicBezTo>
                    <a:cubicBezTo>
                      <a:pt x="3434" y="4947"/>
                      <a:pt x="5261" y="4947"/>
                      <a:pt x="5261" y="6617"/>
                    </a:cubicBezTo>
                    <a:cubicBezTo>
                      <a:pt x="5261" y="6806"/>
                      <a:pt x="5104" y="6963"/>
                      <a:pt x="4883" y="6963"/>
                    </a:cubicBezTo>
                    <a:cubicBezTo>
                      <a:pt x="4694" y="6963"/>
                      <a:pt x="4537" y="6806"/>
                      <a:pt x="4537" y="6617"/>
                    </a:cubicBezTo>
                    <a:cubicBezTo>
                      <a:pt x="4537" y="6018"/>
                      <a:pt x="4253" y="5640"/>
                      <a:pt x="3056" y="5608"/>
                    </a:cubicBezTo>
                    <a:cubicBezTo>
                      <a:pt x="3056" y="5608"/>
                      <a:pt x="1260" y="4254"/>
                      <a:pt x="1197" y="4191"/>
                    </a:cubicBezTo>
                    <a:cubicBezTo>
                      <a:pt x="1060" y="4084"/>
                      <a:pt x="901" y="4029"/>
                      <a:pt x="745" y="4029"/>
                    </a:cubicBezTo>
                    <a:cubicBezTo>
                      <a:pt x="578" y="4029"/>
                      <a:pt x="414" y="4092"/>
                      <a:pt x="284" y="4222"/>
                    </a:cubicBezTo>
                    <a:cubicBezTo>
                      <a:pt x="0" y="4506"/>
                      <a:pt x="0" y="4915"/>
                      <a:pt x="284" y="5199"/>
                    </a:cubicBezTo>
                    <a:lnTo>
                      <a:pt x="1859" y="6774"/>
                    </a:lnTo>
                    <a:cubicBezTo>
                      <a:pt x="2048" y="6963"/>
                      <a:pt x="2142" y="7215"/>
                      <a:pt x="2142" y="7436"/>
                    </a:cubicBezTo>
                    <a:cubicBezTo>
                      <a:pt x="2142" y="8034"/>
                      <a:pt x="2520" y="8538"/>
                      <a:pt x="3088" y="8759"/>
                    </a:cubicBezTo>
                    <a:cubicBezTo>
                      <a:pt x="3245" y="8790"/>
                      <a:pt x="3371" y="8948"/>
                      <a:pt x="3434" y="9074"/>
                    </a:cubicBezTo>
                    <a:cubicBezTo>
                      <a:pt x="2426" y="8979"/>
                      <a:pt x="1260" y="8790"/>
                      <a:pt x="1103" y="8475"/>
                    </a:cubicBezTo>
                    <a:cubicBezTo>
                      <a:pt x="1103" y="8475"/>
                      <a:pt x="1197" y="8349"/>
                      <a:pt x="1638" y="8192"/>
                    </a:cubicBezTo>
                    <a:cubicBezTo>
                      <a:pt x="1544" y="8003"/>
                      <a:pt x="1481" y="7751"/>
                      <a:pt x="1481" y="7530"/>
                    </a:cubicBezTo>
                    <a:cubicBezTo>
                      <a:pt x="756" y="7782"/>
                      <a:pt x="441" y="8066"/>
                      <a:pt x="441" y="8475"/>
                    </a:cubicBezTo>
                    <a:cubicBezTo>
                      <a:pt x="441" y="9641"/>
                      <a:pt x="3718" y="9862"/>
                      <a:pt x="4883" y="9862"/>
                    </a:cubicBezTo>
                    <a:cubicBezTo>
                      <a:pt x="6081" y="9862"/>
                      <a:pt x="9357" y="9641"/>
                      <a:pt x="9357" y="8475"/>
                    </a:cubicBezTo>
                    <a:cubicBezTo>
                      <a:pt x="9357" y="8066"/>
                      <a:pt x="8979" y="7751"/>
                      <a:pt x="8317" y="7530"/>
                    </a:cubicBezTo>
                    <a:cubicBezTo>
                      <a:pt x="8317" y="7782"/>
                      <a:pt x="8286" y="8003"/>
                      <a:pt x="8160" y="8192"/>
                    </a:cubicBezTo>
                    <a:cubicBezTo>
                      <a:pt x="8286" y="8255"/>
                      <a:pt x="8349" y="8286"/>
                      <a:pt x="8443" y="8318"/>
                    </a:cubicBezTo>
                    <a:lnTo>
                      <a:pt x="8664" y="8444"/>
                    </a:lnTo>
                    <a:cubicBezTo>
                      <a:pt x="8475" y="8790"/>
                      <a:pt x="7372" y="8948"/>
                      <a:pt x="6364" y="9074"/>
                    </a:cubicBezTo>
                    <a:cubicBezTo>
                      <a:pt x="6427" y="8979"/>
                      <a:pt x="6553" y="8885"/>
                      <a:pt x="6711" y="8822"/>
                    </a:cubicBezTo>
                    <a:cubicBezTo>
                      <a:pt x="7246" y="8633"/>
                      <a:pt x="7656" y="8129"/>
                      <a:pt x="7656" y="7530"/>
                    </a:cubicBezTo>
                    <a:lnTo>
                      <a:pt x="7656" y="6428"/>
                    </a:lnTo>
                    <a:lnTo>
                      <a:pt x="9515" y="4569"/>
                    </a:lnTo>
                    <a:cubicBezTo>
                      <a:pt x="9767" y="4317"/>
                      <a:pt x="9767" y="3876"/>
                      <a:pt x="9515" y="3592"/>
                    </a:cubicBezTo>
                    <a:cubicBezTo>
                      <a:pt x="9373" y="3450"/>
                      <a:pt x="9192" y="3379"/>
                      <a:pt x="9010" y="3379"/>
                    </a:cubicBezTo>
                    <a:cubicBezTo>
                      <a:pt x="8829" y="3379"/>
                      <a:pt x="8648" y="3450"/>
                      <a:pt x="8506" y="3592"/>
                    </a:cubicBezTo>
                    <a:cubicBezTo>
                      <a:pt x="8191" y="3876"/>
                      <a:pt x="7498" y="4411"/>
                      <a:pt x="7026" y="4789"/>
                    </a:cubicBezTo>
                    <a:cubicBezTo>
                      <a:pt x="7089" y="4663"/>
                      <a:pt x="8191" y="2426"/>
                      <a:pt x="8254" y="2332"/>
                    </a:cubicBezTo>
                    <a:cubicBezTo>
                      <a:pt x="8412" y="1985"/>
                      <a:pt x="8286" y="1576"/>
                      <a:pt x="7939" y="1418"/>
                    </a:cubicBezTo>
                    <a:cubicBezTo>
                      <a:pt x="7847" y="1372"/>
                      <a:pt x="7747" y="1350"/>
                      <a:pt x="7647" y="1350"/>
                    </a:cubicBezTo>
                    <a:cubicBezTo>
                      <a:pt x="7404" y="1350"/>
                      <a:pt x="7159" y="1479"/>
                      <a:pt x="7026" y="1702"/>
                    </a:cubicBezTo>
                    <a:cubicBezTo>
                      <a:pt x="6900" y="1859"/>
                      <a:pt x="5639" y="4033"/>
                      <a:pt x="5576" y="4128"/>
                    </a:cubicBezTo>
                    <a:lnTo>
                      <a:pt x="5576" y="662"/>
                    </a:lnTo>
                    <a:cubicBezTo>
                      <a:pt x="5576" y="284"/>
                      <a:pt x="5261" y="1"/>
                      <a:pt x="488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7421;p60">
                <a:extLst>
                  <a:ext uri="{FF2B5EF4-FFF2-40B4-BE49-F238E27FC236}">
                    <a16:creationId xmlns:a16="http://schemas.microsoft.com/office/drawing/2014/main" id="{DA0194C1-FCE1-11B4-1C86-67C8BD005FC9}"/>
                  </a:ext>
                </a:extLst>
              </p:cNvPr>
              <p:cNvSpPr/>
              <p:nvPr/>
            </p:nvSpPr>
            <p:spPr>
              <a:xfrm>
                <a:off x="-32568800" y="3392675"/>
                <a:ext cx="29145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11658" h="4853" extrusionOk="0">
                    <a:moveTo>
                      <a:pt x="9578" y="1"/>
                    </a:moveTo>
                    <a:lnTo>
                      <a:pt x="9263" y="316"/>
                    </a:lnTo>
                    <a:lnTo>
                      <a:pt x="9263" y="631"/>
                    </a:lnTo>
                    <a:cubicBezTo>
                      <a:pt x="10335" y="1040"/>
                      <a:pt x="10965" y="1576"/>
                      <a:pt x="10965" y="2143"/>
                    </a:cubicBezTo>
                    <a:cubicBezTo>
                      <a:pt x="10965" y="3119"/>
                      <a:pt x="8885" y="4191"/>
                      <a:pt x="5829" y="4191"/>
                    </a:cubicBezTo>
                    <a:cubicBezTo>
                      <a:pt x="2805" y="4191"/>
                      <a:pt x="726" y="3119"/>
                      <a:pt x="726" y="2143"/>
                    </a:cubicBezTo>
                    <a:cubicBezTo>
                      <a:pt x="726" y="1607"/>
                      <a:pt x="1261" y="1103"/>
                      <a:pt x="2175" y="725"/>
                    </a:cubicBezTo>
                    <a:lnTo>
                      <a:pt x="1671" y="190"/>
                    </a:lnTo>
                    <a:cubicBezTo>
                      <a:pt x="631" y="725"/>
                      <a:pt x="1" y="1387"/>
                      <a:pt x="1" y="2111"/>
                    </a:cubicBezTo>
                    <a:cubicBezTo>
                      <a:pt x="1" y="3655"/>
                      <a:pt x="2584" y="4852"/>
                      <a:pt x="5829" y="4852"/>
                    </a:cubicBezTo>
                    <a:cubicBezTo>
                      <a:pt x="9106" y="4852"/>
                      <a:pt x="11658" y="3624"/>
                      <a:pt x="11658" y="2111"/>
                    </a:cubicBezTo>
                    <a:cubicBezTo>
                      <a:pt x="11658" y="1261"/>
                      <a:pt x="10870" y="505"/>
                      <a:pt x="957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60BEBC6A-686E-1D67-68D9-CB45DDD5E096}"/>
              </a:ext>
            </a:extLst>
          </p:cNvPr>
          <p:cNvGrpSpPr/>
          <p:nvPr/>
        </p:nvGrpSpPr>
        <p:grpSpPr>
          <a:xfrm>
            <a:off x="1492581" y="2994545"/>
            <a:ext cx="409324" cy="410091"/>
            <a:chOff x="1438710" y="2883791"/>
            <a:chExt cx="467200" cy="468075"/>
          </a:xfrm>
        </p:grpSpPr>
        <p:sp>
          <p:nvSpPr>
            <p:cNvPr id="35" name="Google Shape;1802;p43">
              <a:extLst>
                <a:ext uri="{FF2B5EF4-FFF2-40B4-BE49-F238E27FC236}">
                  <a16:creationId xmlns:a16="http://schemas.microsoft.com/office/drawing/2014/main" id="{79E3161A-838D-B36C-FC03-EBFA13AE3BE6}"/>
                </a:ext>
              </a:extLst>
            </p:cNvPr>
            <p:cNvSpPr/>
            <p:nvPr/>
          </p:nvSpPr>
          <p:spPr>
            <a:xfrm>
              <a:off x="1438710" y="2883791"/>
              <a:ext cx="467200" cy="468075"/>
            </a:xfrm>
            <a:custGeom>
              <a:avLst/>
              <a:gdLst/>
              <a:ahLst/>
              <a:cxnLst/>
              <a:rect l="l" t="t" r="r" b="b"/>
              <a:pathLst>
                <a:path w="18688" h="18723" extrusionOk="0">
                  <a:moveTo>
                    <a:pt x="4094" y="0"/>
                  </a:moveTo>
                  <a:lnTo>
                    <a:pt x="3667" y="36"/>
                  </a:lnTo>
                  <a:lnTo>
                    <a:pt x="3275" y="107"/>
                  </a:lnTo>
                  <a:lnTo>
                    <a:pt x="2884" y="178"/>
                  </a:lnTo>
                  <a:lnTo>
                    <a:pt x="2492" y="321"/>
                  </a:lnTo>
                  <a:lnTo>
                    <a:pt x="2136" y="499"/>
                  </a:lnTo>
                  <a:lnTo>
                    <a:pt x="1816" y="712"/>
                  </a:lnTo>
                  <a:lnTo>
                    <a:pt x="1495" y="961"/>
                  </a:lnTo>
                  <a:lnTo>
                    <a:pt x="1211" y="1211"/>
                  </a:lnTo>
                  <a:lnTo>
                    <a:pt x="926" y="1495"/>
                  </a:lnTo>
                  <a:lnTo>
                    <a:pt x="712" y="1816"/>
                  </a:lnTo>
                  <a:lnTo>
                    <a:pt x="499" y="2172"/>
                  </a:lnTo>
                  <a:lnTo>
                    <a:pt x="321" y="2528"/>
                  </a:lnTo>
                  <a:lnTo>
                    <a:pt x="178" y="2884"/>
                  </a:lnTo>
                  <a:lnTo>
                    <a:pt x="72" y="3275"/>
                  </a:lnTo>
                  <a:lnTo>
                    <a:pt x="36" y="3702"/>
                  </a:lnTo>
                  <a:lnTo>
                    <a:pt x="0" y="4094"/>
                  </a:lnTo>
                  <a:lnTo>
                    <a:pt x="0" y="14630"/>
                  </a:lnTo>
                  <a:lnTo>
                    <a:pt x="36" y="15057"/>
                  </a:lnTo>
                  <a:lnTo>
                    <a:pt x="72" y="15448"/>
                  </a:lnTo>
                  <a:lnTo>
                    <a:pt x="178" y="15840"/>
                  </a:lnTo>
                  <a:lnTo>
                    <a:pt x="321" y="16231"/>
                  </a:lnTo>
                  <a:lnTo>
                    <a:pt x="499" y="16587"/>
                  </a:lnTo>
                  <a:lnTo>
                    <a:pt x="712" y="16908"/>
                  </a:lnTo>
                  <a:lnTo>
                    <a:pt x="926" y="17228"/>
                  </a:lnTo>
                  <a:lnTo>
                    <a:pt x="1211" y="17513"/>
                  </a:lnTo>
                  <a:lnTo>
                    <a:pt x="1495" y="17798"/>
                  </a:lnTo>
                  <a:lnTo>
                    <a:pt x="1816" y="18011"/>
                  </a:lnTo>
                  <a:lnTo>
                    <a:pt x="2136" y="18225"/>
                  </a:lnTo>
                  <a:lnTo>
                    <a:pt x="2492" y="18403"/>
                  </a:lnTo>
                  <a:lnTo>
                    <a:pt x="2884" y="18545"/>
                  </a:lnTo>
                  <a:lnTo>
                    <a:pt x="3275" y="18616"/>
                  </a:lnTo>
                  <a:lnTo>
                    <a:pt x="3667" y="18687"/>
                  </a:lnTo>
                  <a:lnTo>
                    <a:pt x="4094" y="18723"/>
                  </a:lnTo>
                  <a:lnTo>
                    <a:pt x="14594" y="18723"/>
                  </a:lnTo>
                  <a:lnTo>
                    <a:pt x="15021" y="18687"/>
                  </a:lnTo>
                  <a:lnTo>
                    <a:pt x="15448" y="18616"/>
                  </a:lnTo>
                  <a:lnTo>
                    <a:pt x="15840" y="18545"/>
                  </a:lnTo>
                  <a:lnTo>
                    <a:pt x="16196" y="18403"/>
                  </a:lnTo>
                  <a:lnTo>
                    <a:pt x="16552" y="18225"/>
                  </a:lnTo>
                  <a:lnTo>
                    <a:pt x="16908" y="18011"/>
                  </a:lnTo>
                  <a:lnTo>
                    <a:pt x="17228" y="17798"/>
                  </a:lnTo>
                  <a:lnTo>
                    <a:pt x="17513" y="17513"/>
                  </a:lnTo>
                  <a:lnTo>
                    <a:pt x="17762" y="17228"/>
                  </a:lnTo>
                  <a:lnTo>
                    <a:pt x="18011" y="16908"/>
                  </a:lnTo>
                  <a:lnTo>
                    <a:pt x="18225" y="16587"/>
                  </a:lnTo>
                  <a:lnTo>
                    <a:pt x="18367" y="16231"/>
                  </a:lnTo>
                  <a:lnTo>
                    <a:pt x="18509" y="15840"/>
                  </a:lnTo>
                  <a:lnTo>
                    <a:pt x="18616" y="15448"/>
                  </a:lnTo>
                  <a:lnTo>
                    <a:pt x="18687" y="15057"/>
                  </a:lnTo>
                  <a:lnTo>
                    <a:pt x="18687" y="14630"/>
                  </a:lnTo>
                  <a:lnTo>
                    <a:pt x="18687" y="4094"/>
                  </a:lnTo>
                  <a:lnTo>
                    <a:pt x="18687" y="3702"/>
                  </a:lnTo>
                  <a:lnTo>
                    <a:pt x="18616" y="3275"/>
                  </a:lnTo>
                  <a:lnTo>
                    <a:pt x="18509" y="2884"/>
                  </a:lnTo>
                  <a:lnTo>
                    <a:pt x="18367" y="2528"/>
                  </a:lnTo>
                  <a:lnTo>
                    <a:pt x="18225" y="2172"/>
                  </a:lnTo>
                  <a:lnTo>
                    <a:pt x="18011" y="1816"/>
                  </a:lnTo>
                  <a:lnTo>
                    <a:pt x="17762" y="1495"/>
                  </a:lnTo>
                  <a:lnTo>
                    <a:pt x="17513" y="1211"/>
                  </a:lnTo>
                  <a:lnTo>
                    <a:pt x="17228" y="961"/>
                  </a:lnTo>
                  <a:lnTo>
                    <a:pt x="16908" y="712"/>
                  </a:lnTo>
                  <a:lnTo>
                    <a:pt x="16552" y="499"/>
                  </a:lnTo>
                  <a:lnTo>
                    <a:pt x="16196" y="321"/>
                  </a:lnTo>
                  <a:lnTo>
                    <a:pt x="15840" y="178"/>
                  </a:lnTo>
                  <a:lnTo>
                    <a:pt x="15448" y="107"/>
                  </a:lnTo>
                  <a:lnTo>
                    <a:pt x="15021" y="36"/>
                  </a:lnTo>
                  <a:lnTo>
                    <a:pt x="145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" name="Google Shape;1807;p43">
              <a:extLst>
                <a:ext uri="{FF2B5EF4-FFF2-40B4-BE49-F238E27FC236}">
                  <a16:creationId xmlns:a16="http://schemas.microsoft.com/office/drawing/2014/main" id="{D7C6DFDC-42BE-E47B-28E7-83A5CE933E80}"/>
                </a:ext>
              </a:extLst>
            </p:cNvPr>
            <p:cNvGrpSpPr/>
            <p:nvPr/>
          </p:nvGrpSpPr>
          <p:grpSpPr>
            <a:xfrm>
              <a:off x="1513933" y="2959858"/>
              <a:ext cx="316786" cy="315959"/>
              <a:chOff x="-28461325" y="3545475"/>
              <a:chExt cx="296950" cy="296175"/>
            </a:xfrm>
          </p:grpSpPr>
          <p:sp>
            <p:nvSpPr>
              <p:cNvPr id="37" name="Google Shape;1808;p43">
                <a:extLst>
                  <a:ext uri="{FF2B5EF4-FFF2-40B4-BE49-F238E27FC236}">
                    <a16:creationId xmlns:a16="http://schemas.microsoft.com/office/drawing/2014/main" id="{DA5B2893-8361-4EBE-8FEB-B84D210442BF}"/>
                  </a:ext>
                </a:extLst>
              </p:cNvPr>
              <p:cNvSpPr/>
              <p:nvPr/>
            </p:nvSpPr>
            <p:spPr>
              <a:xfrm>
                <a:off x="-28461325" y="3666775"/>
                <a:ext cx="346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2111" extrusionOk="0">
                    <a:moveTo>
                      <a:pt x="0" y="0"/>
                    </a:moveTo>
                    <a:lnTo>
                      <a:pt x="0" y="2111"/>
                    </a:lnTo>
                    <a:lnTo>
                      <a:pt x="1386" y="2111"/>
                    </a:lnTo>
                    <a:lnTo>
                      <a:pt x="138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809;p43">
                <a:extLst>
                  <a:ext uri="{FF2B5EF4-FFF2-40B4-BE49-F238E27FC236}">
                    <a16:creationId xmlns:a16="http://schemas.microsoft.com/office/drawing/2014/main" id="{1C548EA8-8904-9BE1-589B-234818B82CB7}"/>
                  </a:ext>
                </a:extLst>
              </p:cNvPr>
              <p:cNvSpPr/>
              <p:nvPr/>
            </p:nvSpPr>
            <p:spPr>
              <a:xfrm>
                <a:off x="-28461325" y="3737650"/>
                <a:ext cx="527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694" extrusionOk="0">
                    <a:moveTo>
                      <a:pt x="0" y="1"/>
                    </a:moveTo>
                    <a:lnTo>
                      <a:pt x="0" y="694"/>
                    </a:lnTo>
                    <a:lnTo>
                      <a:pt x="1733" y="694"/>
                    </a:lnTo>
                    <a:cubicBezTo>
                      <a:pt x="1954" y="694"/>
                      <a:pt x="2111" y="536"/>
                      <a:pt x="2111" y="347"/>
                    </a:cubicBezTo>
                    <a:cubicBezTo>
                      <a:pt x="2111" y="158"/>
                      <a:pt x="1954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810;p43">
                <a:extLst>
                  <a:ext uri="{FF2B5EF4-FFF2-40B4-BE49-F238E27FC236}">
                    <a16:creationId xmlns:a16="http://schemas.microsoft.com/office/drawing/2014/main" id="{CE19E8DE-FE8D-7063-056E-5F0FE1A3710F}"/>
                  </a:ext>
                </a:extLst>
              </p:cNvPr>
              <p:cNvSpPr/>
              <p:nvPr/>
            </p:nvSpPr>
            <p:spPr>
              <a:xfrm>
                <a:off x="-28461325" y="3632100"/>
                <a:ext cx="52775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695" extrusionOk="0">
                    <a:moveTo>
                      <a:pt x="0" y="1"/>
                    </a:moveTo>
                    <a:lnTo>
                      <a:pt x="0" y="694"/>
                    </a:lnTo>
                    <a:lnTo>
                      <a:pt x="1733" y="694"/>
                    </a:lnTo>
                    <a:cubicBezTo>
                      <a:pt x="1954" y="694"/>
                      <a:pt x="2111" y="537"/>
                      <a:pt x="2111" y="348"/>
                    </a:cubicBezTo>
                    <a:cubicBezTo>
                      <a:pt x="2111" y="159"/>
                      <a:pt x="1954" y="1"/>
                      <a:pt x="17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811;p43">
                <a:extLst>
                  <a:ext uri="{FF2B5EF4-FFF2-40B4-BE49-F238E27FC236}">
                    <a16:creationId xmlns:a16="http://schemas.microsoft.com/office/drawing/2014/main" id="{AD048ACD-5A8A-C0D6-5DD3-21E73B535298}"/>
                  </a:ext>
                </a:extLst>
              </p:cNvPr>
              <p:cNvSpPr/>
              <p:nvPr/>
            </p:nvSpPr>
            <p:spPr>
              <a:xfrm>
                <a:off x="-28460550" y="3545475"/>
                <a:ext cx="296175" cy="296175"/>
              </a:xfrm>
              <a:custGeom>
                <a:avLst/>
                <a:gdLst/>
                <a:ahLst/>
                <a:cxnLst/>
                <a:rect l="l" t="t" r="r" b="b"/>
                <a:pathLst>
                  <a:path w="11847" h="11847" extrusionOk="0">
                    <a:moveTo>
                      <a:pt x="2427" y="0"/>
                    </a:moveTo>
                    <a:cubicBezTo>
                      <a:pt x="1072" y="0"/>
                      <a:pt x="1" y="1103"/>
                      <a:pt x="1" y="2426"/>
                    </a:cubicBezTo>
                    <a:lnTo>
                      <a:pt x="1" y="2804"/>
                    </a:lnTo>
                    <a:lnTo>
                      <a:pt x="1355" y="2804"/>
                    </a:lnTo>
                    <a:lnTo>
                      <a:pt x="1355" y="2426"/>
                    </a:lnTo>
                    <a:cubicBezTo>
                      <a:pt x="1355" y="1859"/>
                      <a:pt x="1828" y="1418"/>
                      <a:pt x="2395" y="1418"/>
                    </a:cubicBezTo>
                    <a:lnTo>
                      <a:pt x="9358" y="1418"/>
                    </a:lnTo>
                    <a:cubicBezTo>
                      <a:pt x="9956" y="1418"/>
                      <a:pt x="10366" y="1891"/>
                      <a:pt x="10366" y="2426"/>
                    </a:cubicBezTo>
                    <a:lnTo>
                      <a:pt x="10366" y="9420"/>
                    </a:lnTo>
                    <a:cubicBezTo>
                      <a:pt x="10366" y="9987"/>
                      <a:pt x="9893" y="10429"/>
                      <a:pt x="9358" y="10429"/>
                    </a:cubicBezTo>
                    <a:lnTo>
                      <a:pt x="2395" y="10429"/>
                    </a:lnTo>
                    <a:cubicBezTo>
                      <a:pt x="1797" y="10429"/>
                      <a:pt x="1355" y="9956"/>
                      <a:pt x="1355" y="9420"/>
                    </a:cubicBezTo>
                    <a:lnTo>
                      <a:pt x="1355" y="9042"/>
                    </a:lnTo>
                    <a:lnTo>
                      <a:pt x="1" y="9042"/>
                    </a:lnTo>
                    <a:lnTo>
                      <a:pt x="1" y="9420"/>
                    </a:lnTo>
                    <a:cubicBezTo>
                      <a:pt x="1" y="10744"/>
                      <a:pt x="1103" y="11846"/>
                      <a:pt x="2427" y="11846"/>
                    </a:cubicBezTo>
                    <a:lnTo>
                      <a:pt x="9389" y="11846"/>
                    </a:lnTo>
                    <a:cubicBezTo>
                      <a:pt x="10744" y="11846"/>
                      <a:pt x="11847" y="10744"/>
                      <a:pt x="11847" y="9420"/>
                    </a:cubicBezTo>
                    <a:lnTo>
                      <a:pt x="11847" y="2426"/>
                    </a:lnTo>
                    <a:cubicBezTo>
                      <a:pt x="11847" y="1103"/>
                      <a:pt x="10744" y="0"/>
                      <a:pt x="93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812;p43">
                <a:extLst>
                  <a:ext uri="{FF2B5EF4-FFF2-40B4-BE49-F238E27FC236}">
                    <a16:creationId xmlns:a16="http://schemas.microsoft.com/office/drawing/2014/main" id="{46595A7A-47DB-A94E-FD88-C24C7DCBADCA}"/>
                  </a:ext>
                </a:extLst>
              </p:cNvPr>
              <p:cNvSpPr/>
              <p:nvPr/>
            </p:nvSpPr>
            <p:spPr>
              <a:xfrm>
                <a:off x="-28347925" y="3649450"/>
                <a:ext cx="86675" cy="86650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3466" extrusionOk="0">
                    <a:moveTo>
                      <a:pt x="1387" y="0"/>
                    </a:moveTo>
                    <a:lnTo>
                      <a:pt x="1387" y="1040"/>
                    </a:lnTo>
                    <a:cubicBezTo>
                      <a:pt x="1387" y="1229"/>
                      <a:pt x="1230" y="1386"/>
                      <a:pt x="1041" y="1386"/>
                    </a:cubicBezTo>
                    <a:lnTo>
                      <a:pt x="1" y="1386"/>
                    </a:lnTo>
                    <a:lnTo>
                      <a:pt x="1" y="2111"/>
                    </a:lnTo>
                    <a:lnTo>
                      <a:pt x="1041" y="2111"/>
                    </a:lnTo>
                    <a:cubicBezTo>
                      <a:pt x="1230" y="2111"/>
                      <a:pt x="1387" y="2268"/>
                      <a:pt x="1387" y="2457"/>
                    </a:cubicBezTo>
                    <a:lnTo>
                      <a:pt x="1387" y="3466"/>
                    </a:lnTo>
                    <a:lnTo>
                      <a:pt x="2080" y="3466"/>
                    </a:lnTo>
                    <a:lnTo>
                      <a:pt x="2080" y="2457"/>
                    </a:lnTo>
                    <a:cubicBezTo>
                      <a:pt x="2080" y="2268"/>
                      <a:pt x="2238" y="2111"/>
                      <a:pt x="2458" y="2111"/>
                    </a:cubicBezTo>
                    <a:lnTo>
                      <a:pt x="3467" y="2111"/>
                    </a:lnTo>
                    <a:lnTo>
                      <a:pt x="3467" y="1386"/>
                    </a:lnTo>
                    <a:lnTo>
                      <a:pt x="2458" y="1386"/>
                    </a:lnTo>
                    <a:cubicBezTo>
                      <a:pt x="2238" y="1386"/>
                      <a:pt x="2080" y="1229"/>
                      <a:pt x="2080" y="1040"/>
                    </a:cubicBezTo>
                    <a:lnTo>
                      <a:pt x="20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813;p43">
                <a:extLst>
                  <a:ext uri="{FF2B5EF4-FFF2-40B4-BE49-F238E27FC236}">
                    <a16:creationId xmlns:a16="http://schemas.microsoft.com/office/drawing/2014/main" id="{E5F1009E-E704-BC56-2D24-CFE3745B9C7C}"/>
                  </a:ext>
                </a:extLst>
              </p:cNvPr>
              <p:cNvSpPr/>
              <p:nvPr/>
            </p:nvSpPr>
            <p:spPr>
              <a:xfrm>
                <a:off x="-28408550" y="3597450"/>
                <a:ext cx="191400" cy="192200"/>
              </a:xfrm>
              <a:custGeom>
                <a:avLst/>
                <a:gdLst/>
                <a:ahLst/>
                <a:cxnLst/>
                <a:rect l="l" t="t" r="r" b="b"/>
                <a:pathLst>
                  <a:path w="7656" h="7688" extrusionOk="0">
                    <a:moveTo>
                      <a:pt x="4883" y="1418"/>
                    </a:moveTo>
                    <a:cubicBezTo>
                      <a:pt x="5072" y="1418"/>
                      <a:pt x="5230" y="1576"/>
                      <a:pt x="5230" y="1765"/>
                    </a:cubicBezTo>
                    <a:lnTo>
                      <a:pt x="5230" y="2805"/>
                    </a:lnTo>
                    <a:lnTo>
                      <a:pt x="6238" y="2805"/>
                    </a:lnTo>
                    <a:cubicBezTo>
                      <a:pt x="6459" y="2805"/>
                      <a:pt x="6616" y="2962"/>
                      <a:pt x="6616" y="3151"/>
                    </a:cubicBezTo>
                    <a:lnTo>
                      <a:pt x="6616" y="4537"/>
                    </a:lnTo>
                    <a:cubicBezTo>
                      <a:pt x="6616" y="4726"/>
                      <a:pt x="6459" y="4884"/>
                      <a:pt x="6238" y="4884"/>
                    </a:cubicBezTo>
                    <a:lnTo>
                      <a:pt x="5230" y="4884"/>
                    </a:lnTo>
                    <a:lnTo>
                      <a:pt x="5230" y="5924"/>
                    </a:lnTo>
                    <a:cubicBezTo>
                      <a:pt x="5230" y="6113"/>
                      <a:pt x="5072" y="6270"/>
                      <a:pt x="4883" y="6270"/>
                    </a:cubicBezTo>
                    <a:lnTo>
                      <a:pt x="3497" y="6270"/>
                    </a:lnTo>
                    <a:cubicBezTo>
                      <a:pt x="3308" y="6270"/>
                      <a:pt x="3151" y="6113"/>
                      <a:pt x="3151" y="5924"/>
                    </a:cubicBezTo>
                    <a:lnTo>
                      <a:pt x="3151" y="4884"/>
                    </a:lnTo>
                    <a:lnTo>
                      <a:pt x="2111" y="4884"/>
                    </a:lnTo>
                    <a:cubicBezTo>
                      <a:pt x="1922" y="4884"/>
                      <a:pt x="1764" y="4726"/>
                      <a:pt x="1764" y="4537"/>
                    </a:cubicBezTo>
                    <a:lnTo>
                      <a:pt x="1764" y="3151"/>
                    </a:lnTo>
                    <a:cubicBezTo>
                      <a:pt x="1764" y="2962"/>
                      <a:pt x="1922" y="2805"/>
                      <a:pt x="2111" y="2805"/>
                    </a:cubicBezTo>
                    <a:lnTo>
                      <a:pt x="3151" y="2805"/>
                    </a:lnTo>
                    <a:lnTo>
                      <a:pt x="3151" y="1765"/>
                    </a:lnTo>
                    <a:cubicBezTo>
                      <a:pt x="3151" y="1576"/>
                      <a:pt x="3308" y="1418"/>
                      <a:pt x="3497" y="1418"/>
                    </a:cubicBezTo>
                    <a:close/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lnTo>
                      <a:pt x="0" y="757"/>
                    </a:lnTo>
                    <a:cubicBezTo>
                      <a:pt x="378" y="914"/>
                      <a:pt x="693" y="1261"/>
                      <a:pt x="693" y="1734"/>
                    </a:cubicBezTo>
                    <a:cubicBezTo>
                      <a:pt x="693" y="2175"/>
                      <a:pt x="378" y="2553"/>
                      <a:pt x="0" y="2710"/>
                    </a:cubicBezTo>
                    <a:lnTo>
                      <a:pt x="0" y="4979"/>
                    </a:lnTo>
                    <a:cubicBezTo>
                      <a:pt x="378" y="5136"/>
                      <a:pt x="693" y="5483"/>
                      <a:pt x="693" y="5955"/>
                    </a:cubicBezTo>
                    <a:cubicBezTo>
                      <a:pt x="693" y="6396"/>
                      <a:pt x="441" y="6774"/>
                      <a:pt x="0" y="6932"/>
                    </a:cubicBezTo>
                    <a:lnTo>
                      <a:pt x="0" y="7341"/>
                    </a:lnTo>
                    <a:cubicBezTo>
                      <a:pt x="0" y="7530"/>
                      <a:pt x="158" y="7688"/>
                      <a:pt x="347" y="7688"/>
                    </a:cubicBezTo>
                    <a:lnTo>
                      <a:pt x="7309" y="7688"/>
                    </a:lnTo>
                    <a:cubicBezTo>
                      <a:pt x="7498" y="7688"/>
                      <a:pt x="7656" y="7530"/>
                      <a:pt x="7656" y="7341"/>
                    </a:cubicBezTo>
                    <a:lnTo>
                      <a:pt x="7656" y="347"/>
                    </a:lnTo>
                    <a:cubicBezTo>
                      <a:pt x="7656" y="158"/>
                      <a:pt x="7498" y="1"/>
                      <a:pt x="73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C503A3D0-0C65-884F-0301-1748AD789755}"/>
              </a:ext>
            </a:extLst>
          </p:cNvPr>
          <p:cNvSpPr txBox="1"/>
          <p:nvPr/>
        </p:nvSpPr>
        <p:spPr>
          <a:xfrm>
            <a:off x="1978792" y="2940891"/>
            <a:ext cx="5689926" cy="6074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fontAlgn="base">
              <a:lnSpc>
                <a:spcPts val="2100"/>
              </a:lnSpc>
              <a:spcAft>
                <a:spcPts val="1200"/>
              </a:spcAft>
              <a:defRPr sz="2000">
                <a:solidFill>
                  <a:srgbClr val="595959"/>
                </a:solidFill>
                <a:effectLst/>
                <a:latin typeface="Arial" panose="020B0604020202020204" pitchFamily="34" charset="0"/>
              </a:defRPr>
            </a:lvl1pPr>
          </a:lstStyle>
          <a:p>
            <a:pPr>
              <a:lnSpc>
                <a:spcPts val="1400"/>
              </a:lnSpc>
            </a:pPr>
            <a:r>
              <a:rPr lang="zh-TW" altLang="en-US" sz="1600" b="1">
                <a:solidFill>
                  <a:schemeClr val="tx1"/>
                </a:solidFill>
              </a:rPr>
              <a:t>日程提醒功能</a:t>
            </a:r>
            <a:r>
              <a:rPr lang="zh-TW" altLang="en-US" sz="1600">
                <a:solidFill>
                  <a:schemeClr val="tx1"/>
                </a:solidFill>
              </a:rPr>
              <a:t>：</a:t>
            </a:r>
          </a:p>
          <a:p>
            <a:pPr>
              <a:lnSpc>
                <a:spcPts val="1400"/>
              </a:lnSpc>
            </a:pPr>
            <a:r>
              <a:rPr lang="zh-TW" altLang="en-US" sz="1600">
                <a:solidFill>
                  <a:schemeClr val="tx1"/>
                </a:solidFill>
              </a:rPr>
              <a:t>避免老年失智症或照護者忙碌遺忘重要事項</a:t>
            </a: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CCAF3FB1-C15C-64FA-B847-030CED058132}"/>
              </a:ext>
            </a:extLst>
          </p:cNvPr>
          <p:cNvSpPr txBox="1"/>
          <p:nvPr/>
        </p:nvSpPr>
        <p:spPr>
          <a:xfrm>
            <a:off x="1978792" y="2233124"/>
            <a:ext cx="5689926" cy="607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ts val="1400"/>
              </a:lnSpc>
              <a:spcAft>
                <a:spcPts val="1200"/>
              </a:spcAft>
            </a:pPr>
            <a:r>
              <a:rPr lang="zh-TW" altLang="en-US" sz="1600" b="1">
                <a:solidFill>
                  <a:schemeClr val="tx1"/>
                </a:solidFill>
                <a:latin typeface="Arial" panose="020B0604020202020204" pitchFamily="34" charset="0"/>
              </a:rPr>
              <a:t>定位功能</a:t>
            </a: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：</a:t>
            </a:r>
            <a:endParaRPr lang="en-US" altLang="zh-TW" sz="16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fontAlgn="base">
              <a:lnSpc>
                <a:spcPts val="1400"/>
              </a:lnSpc>
              <a:spcAft>
                <a:spcPts val="1200"/>
              </a:spcAft>
            </a:pP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照護者透過此功能追蹤長輩定位以防走失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6EDE95A6-C96F-896A-57AA-76BAE7A50BAF}"/>
              </a:ext>
            </a:extLst>
          </p:cNvPr>
          <p:cNvSpPr txBox="1"/>
          <p:nvPr/>
        </p:nvSpPr>
        <p:spPr>
          <a:xfrm>
            <a:off x="1978792" y="3643162"/>
            <a:ext cx="5689926" cy="607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ts val="1400"/>
              </a:lnSpc>
              <a:spcAft>
                <a:spcPts val="1200"/>
              </a:spcAft>
            </a:pPr>
            <a:r>
              <a:rPr lang="zh-TW" altLang="en-US" sz="1600" b="1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資料彙整功能</a:t>
            </a: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：</a:t>
            </a:r>
            <a:endParaRPr lang="en-US" altLang="zh-TW" sz="16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fontAlgn="base">
              <a:lnSpc>
                <a:spcPts val="1400"/>
              </a:lnSpc>
              <a:spcAft>
                <a:spcPts val="1200"/>
              </a:spcAft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系統定期回傳長輩近況資訊統整資料給子女身分使用者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81CB2054-1F8A-E736-1BEC-9CCF503A5097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12</a:t>
            </a:r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EC3C21E-6378-3869-6025-6B6CE53080F0}"/>
              </a:ext>
            </a:extLst>
          </p:cNvPr>
          <p:cNvSpPr txBox="1"/>
          <p:nvPr/>
        </p:nvSpPr>
        <p:spPr>
          <a:xfrm>
            <a:off x="1978792" y="4390159"/>
            <a:ext cx="5689926" cy="607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ts val="1400"/>
              </a:lnSpc>
              <a:spcAft>
                <a:spcPts val="1200"/>
              </a:spcAft>
            </a:pPr>
            <a:r>
              <a:rPr lang="en-US" altLang="zh-TW" sz="1600" b="1">
                <a:solidFill>
                  <a:schemeClr val="tx1"/>
                </a:solidFill>
                <a:latin typeface="Arial" panose="020B0604020202020204" pitchFamily="34" charset="0"/>
              </a:rPr>
              <a:t>AI</a:t>
            </a:r>
            <a:r>
              <a:rPr lang="zh-TW" altLang="en-US" sz="1600" b="1">
                <a:solidFill>
                  <a:schemeClr val="tx1"/>
                </a:solidFill>
                <a:latin typeface="Arial" panose="020B0604020202020204" pitchFamily="34" charset="0"/>
              </a:rPr>
              <a:t>聊天助理功能</a:t>
            </a: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：</a:t>
            </a:r>
            <a:endParaRPr lang="en-US" altLang="zh-TW" sz="16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fontAlgn="base">
              <a:lnSpc>
                <a:spcPts val="1400"/>
              </a:lnSpc>
              <a:spcAft>
                <a:spcPts val="1200"/>
              </a:spcAft>
            </a:pP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使用者透過</a:t>
            </a:r>
            <a:r>
              <a:rPr lang="en-US" altLang="zh-TW" sz="1600">
                <a:solidFill>
                  <a:schemeClr val="tx1"/>
                </a:solidFill>
                <a:latin typeface="Arial" panose="020B0604020202020204" pitchFamily="34" charset="0"/>
              </a:rPr>
              <a:t>AI</a:t>
            </a: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聊天助理解決孤獨問題</a:t>
            </a:r>
          </a:p>
        </p:txBody>
      </p:sp>
      <p:grpSp>
        <p:nvGrpSpPr>
          <p:cNvPr id="76" name="群組 75">
            <a:extLst>
              <a:ext uri="{FF2B5EF4-FFF2-40B4-BE49-F238E27FC236}">
                <a16:creationId xmlns:a16="http://schemas.microsoft.com/office/drawing/2014/main" id="{1F068860-E9F7-64C0-C832-EC33F94F306B}"/>
              </a:ext>
            </a:extLst>
          </p:cNvPr>
          <p:cNvGrpSpPr/>
          <p:nvPr/>
        </p:nvGrpSpPr>
        <p:grpSpPr>
          <a:xfrm>
            <a:off x="1494229" y="3709658"/>
            <a:ext cx="406028" cy="406788"/>
            <a:chOff x="1434704" y="3517676"/>
            <a:chExt cx="467200" cy="468075"/>
          </a:xfrm>
        </p:grpSpPr>
        <p:sp>
          <p:nvSpPr>
            <p:cNvPr id="2" name="Google Shape;1750;p39">
              <a:extLst>
                <a:ext uri="{FF2B5EF4-FFF2-40B4-BE49-F238E27FC236}">
                  <a16:creationId xmlns:a16="http://schemas.microsoft.com/office/drawing/2014/main" id="{BB6FABE8-0B2E-6626-994C-1225453E33FC}"/>
                </a:ext>
              </a:extLst>
            </p:cNvPr>
            <p:cNvSpPr/>
            <p:nvPr/>
          </p:nvSpPr>
          <p:spPr>
            <a:xfrm>
              <a:off x="1434704" y="3517676"/>
              <a:ext cx="467200" cy="468075"/>
            </a:xfrm>
            <a:custGeom>
              <a:avLst/>
              <a:gdLst/>
              <a:ahLst/>
              <a:cxnLst/>
              <a:rect l="l" t="t" r="r" b="b"/>
              <a:pathLst>
                <a:path w="18688" h="18723" extrusionOk="0">
                  <a:moveTo>
                    <a:pt x="4094" y="0"/>
                  </a:moveTo>
                  <a:lnTo>
                    <a:pt x="3667" y="36"/>
                  </a:lnTo>
                  <a:lnTo>
                    <a:pt x="3275" y="107"/>
                  </a:lnTo>
                  <a:lnTo>
                    <a:pt x="2884" y="178"/>
                  </a:lnTo>
                  <a:lnTo>
                    <a:pt x="2492" y="321"/>
                  </a:lnTo>
                  <a:lnTo>
                    <a:pt x="2136" y="499"/>
                  </a:lnTo>
                  <a:lnTo>
                    <a:pt x="1816" y="712"/>
                  </a:lnTo>
                  <a:lnTo>
                    <a:pt x="1495" y="961"/>
                  </a:lnTo>
                  <a:lnTo>
                    <a:pt x="1211" y="1211"/>
                  </a:lnTo>
                  <a:lnTo>
                    <a:pt x="926" y="1495"/>
                  </a:lnTo>
                  <a:lnTo>
                    <a:pt x="712" y="1816"/>
                  </a:lnTo>
                  <a:lnTo>
                    <a:pt x="499" y="2172"/>
                  </a:lnTo>
                  <a:lnTo>
                    <a:pt x="321" y="2528"/>
                  </a:lnTo>
                  <a:lnTo>
                    <a:pt x="178" y="2884"/>
                  </a:lnTo>
                  <a:lnTo>
                    <a:pt x="72" y="3275"/>
                  </a:lnTo>
                  <a:lnTo>
                    <a:pt x="36" y="3702"/>
                  </a:lnTo>
                  <a:lnTo>
                    <a:pt x="0" y="4094"/>
                  </a:lnTo>
                  <a:lnTo>
                    <a:pt x="0" y="14630"/>
                  </a:lnTo>
                  <a:lnTo>
                    <a:pt x="36" y="15057"/>
                  </a:lnTo>
                  <a:lnTo>
                    <a:pt x="72" y="15448"/>
                  </a:lnTo>
                  <a:lnTo>
                    <a:pt x="178" y="15840"/>
                  </a:lnTo>
                  <a:lnTo>
                    <a:pt x="321" y="16231"/>
                  </a:lnTo>
                  <a:lnTo>
                    <a:pt x="499" y="16587"/>
                  </a:lnTo>
                  <a:lnTo>
                    <a:pt x="712" y="16908"/>
                  </a:lnTo>
                  <a:lnTo>
                    <a:pt x="926" y="17228"/>
                  </a:lnTo>
                  <a:lnTo>
                    <a:pt x="1211" y="17513"/>
                  </a:lnTo>
                  <a:lnTo>
                    <a:pt x="1495" y="17798"/>
                  </a:lnTo>
                  <a:lnTo>
                    <a:pt x="1816" y="18011"/>
                  </a:lnTo>
                  <a:lnTo>
                    <a:pt x="2136" y="18225"/>
                  </a:lnTo>
                  <a:lnTo>
                    <a:pt x="2492" y="18403"/>
                  </a:lnTo>
                  <a:lnTo>
                    <a:pt x="2884" y="18545"/>
                  </a:lnTo>
                  <a:lnTo>
                    <a:pt x="3275" y="18616"/>
                  </a:lnTo>
                  <a:lnTo>
                    <a:pt x="3667" y="18687"/>
                  </a:lnTo>
                  <a:lnTo>
                    <a:pt x="4094" y="18723"/>
                  </a:lnTo>
                  <a:lnTo>
                    <a:pt x="14594" y="18723"/>
                  </a:lnTo>
                  <a:lnTo>
                    <a:pt x="15021" y="18687"/>
                  </a:lnTo>
                  <a:lnTo>
                    <a:pt x="15448" y="18616"/>
                  </a:lnTo>
                  <a:lnTo>
                    <a:pt x="15840" y="18545"/>
                  </a:lnTo>
                  <a:lnTo>
                    <a:pt x="16196" y="18403"/>
                  </a:lnTo>
                  <a:lnTo>
                    <a:pt x="16552" y="18225"/>
                  </a:lnTo>
                  <a:lnTo>
                    <a:pt x="16908" y="18011"/>
                  </a:lnTo>
                  <a:lnTo>
                    <a:pt x="17228" y="17798"/>
                  </a:lnTo>
                  <a:lnTo>
                    <a:pt x="17513" y="17513"/>
                  </a:lnTo>
                  <a:lnTo>
                    <a:pt x="17762" y="17228"/>
                  </a:lnTo>
                  <a:lnTo>
                    <a:pt x="18011" y="16908"/>
                  </a:lnTo>
                  <a:lnTo>
                    <a:pt x="18225" y="16587"/>
                  </a:lnTo>
                  <a:lnTo>
                    <a:pt x="18367" y="16231"/>
                  </a:lnTo>
                  <a:lnTo>
                    <a:pt x="18509" y="15840"/>
                  </a:lnTo>
                  <a:lnTo>
                    <a:pt x="18616" y="15448"/>
                  </a:lnTo>
                  <a:lnTo>
                    <a:pt x="18687" y="15057"/>
                  </a:lnTo>
                  <a:lnTo>
                    <a:pt x="18687" y="14630"/>
                  </a:lnTo>
                  <a:lnTo>
                    <a:pt x="18687" y="4094"/>
                  </a:lnTo>
                  <a:lnTo>
                    <a:pt x="18687" y="3702"/>
                  </a:lnTo>
                  <a:lnTo>
                    <a:pt x="18616" y="3275"/>
                  </a:lnTo>
                  <a:lnTo>
                    <a:pt x="18509" y="2884"/>
                  </a:lnTo>
                  <a:lnTo>
                    <a:pt x="18367" y="2528"/>
                  </a:lnTo>
                  <a:lnTo>
                    <a:pt x="18225" y="2172"/>
                  </a:lnTo>
                  <a:lnTo>
                    <a:pt x="18011" y="1816"/>
                  </a:lnTo>
                  <a:lnTo>
                    <a:pt x="17762" y="1495"/>
                  </a:lnTo>
                  <a:lnTo>
                    <a:pt x="17513" y="1211"/>
                  </a:lnTo>
                  <a:lnTo>
                    <a:pt x="17228" y="961"/>
                  </a:lnTo>
                  <a:lnTo>
                    <a:pt x="16908" y="712"/>
                  </a:lnTo>
                  <a:lnTo>
                    <a:pt x="16552" y="499"/>
                  </a:lnTo>
                  <a:lnTo>
                    <a:pt x="16196" y="321"/>
                  </a:lnTo>
                  <a:lnTo>
                    <a:pt x="15840" y="178"/>
                  </a:lnTo>
                  <a:lnTo>
                    <a:pt x="15448" y="107"/>
                  </a:lnTo>
                  <a:lnTo>
                    <a:pt x="15021" y="36"/>
                  </a:lnTo>
                  <a:lnTo>
                    <a:pt x="145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7" name="Google Shape;15580;p126">
              <a:extLst>
                <a:ext uri="{FF2B5EF4-FFF2-40B4-BE49-F238E27FC236}">
                  <a16:creationId xmlns:a16="http://schemas.microsoft.com/office/drawing/2014/main" id="{7DF096D2-515D-6B29-DC9F-5B911857B93F}"/>
                </a:ext>
              </a:extLst>
            </p:cNvPr>
            <p:cNvGrpSpPr/>
            <p:nvPr/>
          </p:nvGrpSpPr>
          <p:grpSpPr>
            <a:xfrm>
              <a:off x="1512576" y="3568947"/>
              <a:ext cx="314139" cy="366534"/>
              <a:chOff x="869795" y="3348348"/>
              <a:chExt cx="314139" cy="366534"/>
            </a:xfrm>
          </p:grpSpPr>
          <p:sp>
            <p:nvSpPr>
              <p:cNvPr id="68" name="Google Shape;15581;p126">
                <a:extLst>
                  <a:ext uri="{FF2B5EF4-FFF2-40B4-BE49-F238E27FC236}">
                    <a16:creationId xmlns:a16="http://schemas.microsoft.com/office/drawing/2014/main" id="{BFD0E803-141A-B59D-11BE-BAA7918AA721}"/>
                  </a:ext>
                </a:extLst>
              </p:cNvPr>
              <p:cNvSpPr/>
              <p:nvPr/>
            </p:nvSpPr>
            <p:spPr>
              <a:xfrm>
                <a:off x="869795" y="3526650"/>
                <a:ext cx="314139" cy="188232"/>
              </a:xfrm>
              <a:custGeom>
                <a:avLst/>
                <a:gdLst/>
                <a:ahLst/>
                <a:cxnLst/>
                <a:rect l="l" t="t" r="r" b="b"/>
                <a:pathLst>
                  <a:path w="12021" h="7203" extrusionOk="0">
                    <a:moveTo>
                      <a:pt x="6011" y="0"/>
                    </a:moveTo>
                    <a:cubicBezTo>
                      <a:pt x="5933" y="0"/>
                      <a:pt x="5856" y="19"/>
                      <a:pt x="5789" y="58"/>
                    </a:cubicBezTo>
                    <a:lnTo>
                      <a:pt x="827" y="2924"/>
                    </a:lnTo>
                    <a:lnTo>
                      <a:pt x="308" y="3222"/>
                    </a:lnTo>
                    <a:cubicBezTo>
                      <a:pt x="0" y="3395"/>
                      <a:pt x="0" y="3837"/>
                      <a:pt x="308" y="4010"/>
                    </a:cubicBezTo>
                    <a:lnTo>
                      <a:pt x="5789" y="7145"/>
                    </a:lnTo>
                    <a:cubicBezTo>
                      <a:pt x="5856" y="7183"/>
                      <a:pt x="5933" y="7203"/>
                      <a:pt x="6010" y="7203"/>
                    </a:cubicBezTo>
                    <a:cubicBezTo>
                      <a:pt x="6087" y="7203"/>
                      <a:pt x="6164" y="7183"/>
                      <a:pt x="6231" y="7145"/>
                    </a:cubicBezTo>
                    <a:lnTo>
                      <a:pt x="11712" y="4010"/>
                    </a:lnTo>
                    <a:cubicBezTo>
                      <a:pt x="12020" y="3837"/>
                      <a:pt x="12020" y="3395"/>
                      <a:pt x="11712" y="3222"/>
                    </a:cubicBezTo>
                    <a:lnTo>
                      <a:pt x="11203" y="2924"/>
                    </a:lnTo>
                    <a:lnTo>
                      <a:pt x="6241" y="58"/>
                    </a:lnTo>
                    <a:cubicBezTo>
                      <a:pt x="6169" y="19"/>
                      <a:pt x="6089" y="0"/>
                      <a:pt x="60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15582;p126">
                <a:extLst>
                  <a:ext uri="{FF2B5EF4-FFF2-40B4-BE49-F238E27FC236}">
                    <a16:creationId xmlns:a16="http://schemas.microsoft.com/office/drawing/2014/main" id="{C52311D7-CF43-DEF4-B324-7BAE41D860A3}"/>
                  </a:ext>
                </a:extLst>
              </p:cNvPr>
              <p:cNvSpPr/>
              <p:nvPr/>
            </p:nvSpPr>
            <p:spPr>
              <a:xfrm>
                <a:off x="891145" y="3526650"/>
                <a:ext cx="271177" cy="152300"/>
              </a:xfrm>
              <a:custGeom>
                <a:avLst/>
                <a:gdLst/>
                <a:ahLst/>
                <a:cxnLst/>
                <a:rect l="l" t="t" r="r" b="b"/>
                <a:pathLst>
                  <a:path w="10377" h="5828" extrusionOk="0">
                    <a:moveTo>
                      <a:pt x="5193" y="0"/>
                    </a:moveTo>
                    <a:cubicBezTo>
                      <a:pt x="5114" y="0"/>
                      <a:pt x="5034" y="19"/>
                      <a:pt x="4962" y="58"/>
                    </a:cubicBezTo>
                    <a:lnTo>
                      <a:pt x="0" y="2924"/>
                    </a:lnTo>
                    <a:lnTo>
                      <a:pt x="4972" y="5770"/>
                    </a:lnTo>
                    <a:cubicBezTo>
                      <a:pt x="5039" y="5808"/>
                      <a:pt x="5116" y="5828"/>
                      <a:pt x="5193" y="5828"/>
                    </a:cubicBezTo>
                    <a:cubicBezTo>
                      <a:pt x="5270" y="5828"/>
                      <a:pt x="5347" y="5808"/>
                      <a:pt x="5414" y="5770"/>
                    </a:cubicBezTo>
                    <a:lnTo>
                      <a:pt x="10376" y="2924"/>
                    </a:lnTo>
                    <a:lnTo>
                      <a:pt x="5424" y="58"/>
                    </a:lnTo>
                    <a:cubicBezTo>
                      <a:pt x="5352" y="19"/>
                      <a:pt x="5272" y="0"/>
                      <a:pt x="519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15583;p126">
                <a:extLst>
                  <a:ext uri="{FF2B5EF4-FFF2-40B4-BE49-F238E27FC236}">
                    <a16:creationId xmlns:a16="http://schemas.microsoft.com/office/drawing/2014/main" id="{E88B596F-9F66-1BDF-DF40-FBDDB7CD156F}"/>
                  </a:ext>
                </a:extLst>
              </p:cNvPr>
              <p:cNvSpPr/>
              <p:nvPr/>
            </p:nvSpPr>
            <p:spPr>
              <a:xfrm>
                <a:off x="869795" y="3466911"/>
                <a:ext cx="314139" cy="188180"/>
              </a:xfrm>
              <a:custGeom>
                <a:avLst/>
                <a:gdLst/>
                <a:ahLst/>
                <a:cxnLst/>
                <a:rect l="l" t="t" r="r" b="b"/>
                <a:pathLst>
                  <a:path w="12021" h="7201" extrusionOk="0">
                    <a:moveTo>
                      <a:pt x="6011" y="0"/>
                    </a:moveTo>
                    <a:cubicBezTo>
                      <a:pt x="5933" y="0"/>
                      <a:pt x="5856" y="22"/>
                      <a:pt x="5789" y="65"/>
                    </a:cubicBezTo>
                    <a:lnTo>
                      <a:pt x="827" y="2931"/>
                    </a:lnTo>
                    <a:lnTo>
                      <a:pt x="308" y="3229"/>
                    </a:lnTo>
                    <a:cubicBezTo>
                      <a:pt x="0" y="3402"/>
                      <a:pt x="0" y="3834"/>
                      <a:pt x="308" y="4008"/>
                    </a:cubicBezTo>
                    <a:lnTo>
                      <a:pt x="5789" y="7142"/>
                    </a:lnTo>
                    <a:cubicBezTo>
                      <a:pt x="5856" y="7181"/>
                      <a:pt x="5933" y="7200"/>
                      <a:pt x="6010" y="7200"/>
                    </a:cubicBezTo>
                    <a:cubicBezTo>
                      <a:pt x="6087" y="7200"/>
                      <a:pt x="6164" y="7181"/>
                      <a:pt x="6231" y="7142"/>
                    </a:cubicBezTo>
                    <a:lnTo>
                      <a:pt x="11712" y="4008"/>
                    </a:lnTo>
                    <a:cubicBezTo>
                      <a:pt x="12010" y="3834"/>
                      <a:pt x="12020" y="3402"/>
                      <a:pt x="11712" y="3229"/>
                    </a:cubicBezTo>
                    <a:lnTo>
                      <a:pt x="11203" y="2931"/>
                    </a:lnTo>
                    <a:lnTo>
                      <a:pt x="6241" y="65"/>
                    </a:lnTo>
                    <a:cubicBezTo>
                      <a:pt x="6169" y="22"/>
                      <a:pt x="6089" y="0"/>
                      <a:pt x="601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15584;p126">
                <a:extLst>
                  <a:ext uri="{FF2B5EF4-FFF2-40B4-BE49-F238E27FC236}">
                    <a16:creationId xmlns:a16="http://schemas.microsoft.com/office/drawing/2014/main" id="{1EC66725-62D8-5A17-2692-9B8E0E9ADD79}"/>
                  </a:ext>
                </a:extLst>
              </p:cNvPr>
              <p:cNvSpPr/>
              <p:nvPr/>
            </p:nvSpPr>
            <p:spPr>
              <a:xfrm>
                <a:off x="891145" y="3466833"/>
                <a:ext cx="271177" cy="152300"/>
              </a:xfrm>
              <a:custGeom>
                <a:avLst/>
                <a:gdLst/>
                <a:ahLst/>
                <a:cxnLst/>
                <a:rect l="l" t="t" r="r" b="b"/>
                <a:pathLst>
                  <a:path w="10377" h="5828" extrusionOk="0">
                    <a:moveTo>
                      <a:pt x="5193" y="1"/>
                    </a:moveTo>
                    <a:cubicBezTo>
                      <a:pt x="5114" y="1"/>
                      <a:pt x="5034" y="20"/>
                      <a:pt x="4962" y="58"/>
                    </a:cubicBezTo>
                    <a:lnTo>
                      <a:pt x="0" y="2924"/>
                    </a:lnTo>
                    <a:lnTo>
                      <a:pt x="4972" y="5770"/>
                    </a:lnTo>
                    <a:cubicBezTo>
                      <a:pt x="5039" y="5809"/>
                      <a:pt x="5116" y="5828"/>
                      <a:pt x="5193" y="5828"/>
                    </a:cubicBezTo>
                    <a:cubicBezTo>
                      <a:pt x="5270" y="5828"/>
                      <a:pt x="5347" y="5809"/>
                      <a:pt x="5414" y="5770"/>
                    </a:cubicBezTo>
                    <a:lnTo>
                      <a:pt x="10376" y="2924"/>
                    </a:lnTo>
                    <a:lnTo>
                      <a:pt x="5424" y="58"/>
                    </a:lnTo>
                    <a:cubicBezTo>
                      <a:pt x="5352" y="20"/>
                      <a:pt x="5272" y="1"/>
                      <a:pt x="51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15585;p126">
                <a:extLst>
                  <a:ext uri="{FF2B5EF4-FFF2-40B4-BE49-F238E27FC236}">
                    <a16:creationId xmlns:a16="http://schemas.microsoft.com/office/drawing/2014/main" id="{4F6C6AEB-037F-7F5D-00EF-C49327B7294D}"/>
                  </a:ext>
                </a:extLst>
              </p:cNvPr>
              <p:cNvSpPr/>
              <p:nvPr/>
            </p:nvSpPr>
            <p:spPr>
              <a:xfrm>
                <a:off x="869795" y="3407094"/>
                <a:ext cx="313877" cy="188180"/>
              </a:xfrm>
              <a:custGeom>
                <a:avLst/>
                <a:gdLst/>
                <a:ahLst/>
                <a:cxnLst/>
                <a:rect l="l" t="t" r="r" b="b"/>
                <a:pathLst>
                  <a:path w="12011" h="7201" extrusionOk="0">
                    <a:moveTo>
                      <a:pt x="6010" y="0"/>
                    </a:moveTo>
                    <a:cubicBezTo>
                      <a:pt x="5931" y="0"/>
                      <a:pt x="5851" y="22"/>
                      <a:pt x="5779" y="65"/>
                    </a:cubicBezTo>
                    <a:lnTo>
                      <a:pt x="731" y="2979"/>
                    </a:lnTo>
                    <a:lnTo>
                      <a:pt x="308" y="3229"/>
                    </a:lnTo>
                    <a:cubicBezTo>
                      <a:pt x="0" y="3402"/>
                      <a:pt x="0" y="3835"/>
                      <a:pt x="308" y="4008"/>
                    </a:cubicBezTo>
                    <a:lnTo>
                      <a:pt x="5789" y="7143"/>
                    </a:lnTo>
                    <a:cubicBezTo>
                      <a:pt x="5856" y="7181"/>
                      <a:pt x="5933" y="7200"/>
                      <a:pt x="6010" y="7200"/>
                    </a:cubicBezTo>
                    <a:cubicBezTo>
                      <a:pt x="6087" y="7200"/>
                      <a:pt x="6164" y="7181"/>
                      <a:pt x="6231" y="7143"/>
                    </a:cubicBezTo>
                    <a:lnTo>
                      <a:pt x="11712" y="4008"/>
                    </a:lnTo>
                    <a:cubicBezTo>
                      <a:pt x="12010" y="3835"/>
                      <a:pt x="12010" y="3402"/>
                      <a:pt x="11712" y="3229"/>
                    </a:cubicBezTo>
                    <a:lnTo>
                      <a:pt x="10789" y="2690"/>
                    </a:lnTo>
                    <a:lnTo>
                      <a:pt x="6241" y="65"/>
                    </a:lnTo>
                    <a:cubicBezTo>
                      <a:pt x="6169" y="22"/>
                      <a:pt x="6089" y="0"/>
                      <a:pt x="601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15586;p126">
                <a:extLst>
                  <a:ext uri="{FF2B5EF4-FFF2-40B4-BE49-F238E27FC236}">
                    <a16:creationId xmlns:a16="http://schemas.microsoft.com/office/drawing/2014/main" id="{E38C150A-EE66-4253-6196-72CB857027CB}"/>
                  </a:ext>
                </a:extLst>
              </p:cNvPr>
              <p:cNvSpPr/>
              <p:nvPr/>
            </p:nvSpPr>
            <p:spPr>
              <a:xfrm>
                <a:off x="888872" y="3407094"/>
                <a:ext cx="262893" cy="156690"/>
              </a:xfrm>
              <a:custGeom>
                <a:avLst/>
                <a:gdLst/>
                <a:ahLst/>
                <a:cxnLst/>
                <a:rect l="l" t="t" r="r" b="b"/>
                <a:pathLst>
                  <a:path w="10060" h="5996" extrusionOk="0">
                    <a:moveTo>
                      <a:pt x="5279" y="0"/>
                    </a:moveTo>
                    <a:cubicBezTo>
                      <a:pt x="5201" y="0"/>
                      <a:pt x="5121" y="22"/>
                      <a:pt x="5049" y="65"/>
                    </a:cubicBezTo>
                    <a:lnTo>
                      <a:pt x="1" y="2979"/>
                    </a:lnTo>
                    <a:lnTo>
                      <a:pt x="5213" y="5960"/>
                    </a:lnTo>
                    <a:cubicBezTo>
                      <a:pt x="5261" y="5984"/>
                      <a:pt x="5314" y="5996"/>
                      <a:pt x="5367" y="5996"/>
                    </a:cubicBezTo>
                    <a:cubicBezTo>
                      <a:pt x="5419" y="5996"/>
                      <a:pt x="5472" y="5984"/>
                      <a:pt x="5520" y="5960"/>
                    </a:cubicBezTo>
                    <a:lnTo>
                      <a:pt x="6347" y="5479"/>
                    </a:lnTo>
                    <a:lnTo>
                      <a:pt x="9626" y="3614"/>
                    </a:lnTo>
                    <a:cubicBezTo>
                      <a:pt x="9896" y="3460"/>
                      <a:pt x="10059" y="3171"/>
                      <a:pt x="10059" y="2873"/>
                    </a:cubicBezTo>
                    <a:lnTo>
                      <a:pt x="10059" y="2690"/>
                    </a:lnTo>
                    <a:lnTo>
                      <a:pt x="5501" y="65"/>
                    </a:lnTo>
                    <a:cubicBezTo>
                      <a:pt x="5434" y="22"/>
                      <a:pt x="5357" y="0"/>
                      <a:pt x="527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15587;p126">
                <a:extLst>
                  <a:ext uri="{FF2B5EF4-FFF2-40B4-BE49-F238E27FC236}">
                    <a16:creationId xmlns:a16="http://schemas.microsoft.com/office/drawing/2014/main" id="{5AE7AFC7-B2CB-7208-7EAD-3F5717BE065A}"/>
                  </a:ext>
                </a:extLst>
              </p:cNvPr>
              <p:cNvSpPr/>
              <p:nvPr/>
            </p:nvSpPr>
            <p:spPr>
              <a:xfrm>
                <a:off x="882569" y="3348348"/>
                <a:ext cx="282963" cy="189304"/>
              </a:xfrm>
              <a:custGeom>
                <a:avLst/>
                <a:gdLst/>
                <a:ahLst/>
                <a:cxnLst/>
                <a:rect l="l" t="t" r="r" b="b"/>
                <a:pathLst>
                  <a:path w="10828" h="7244" extrusionOk="0">
                    <a:moveTo>
                      <a:pt x="6135" y="1"/>
                    </a:moveTo>
                    <a:cubicBezTo>
                      <a:pt x="6082" y="1"/>
                      <a:pt x="6029" y="15"/>
                      <a:pt x="5981" y="44"/>
                    </a:cubicBezTo>
                    <a:lnTo>
                      <a:pt x="212" y="3371"/>
                    </a:lnTo>
                    <a:cubicBezTo>
                      <a:pt x="0" y="3486"/>
                      <a:pt x="0" y="3785"/>
                      <a:pt x="212" y="3910"/>
                    </a:cubicBezTo>
                    <a:lnTo>
                      <a:pt x="5981" y="7208"/>
                    </a:lnTo>
                    <a:cubicBezTo>
                      <a:pt x="6029" y="7232"/>
                      <a:pt x="6082" y="7244"/>
                      <a:pt x="6135" y="7244"/>
                    </a:cubicBezTo>
                    <a:cubicBezTo>
                      <a:pt x="6188" y="7244"/>
                      <a:pt x="6241" y="7232"/>
                      <a:pt x="6289" y="7208"/>
                    </a:cubicBezTo>
                    <a:lnTo>
                      <a:pt x="7116" y="6727"/>
                    </a:lnTo>
                    <a:lnTo>
                      <a:pt x="10828" y="4602"/>
                    </a:lnTo>
                    <a:lnTo>
                      <a:pt x="10828" y="2659"/>
                    </a:lnTo>
                    <a:lnTo>
                      <a:pt x="7039" y="477"/>
                    </a:lnTo>
                    <a:lnTo>
                      <a:pt x="6289" y="44"/>
                    </a:lnTo>
                    <a:cubicBezTo>
                      <a:pt x="6241" y="15"/>
                      <a:pt x="6188" y="1"/>
                      <a:pt x="613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15588;p126">
                <a:extLst>
                  <a:ext uri="{FF2B5EF4-FFF2-40B4-BE49-F238E27FC236}">
                    <a16:creationId xmlns:a16="http://schemas.microsoft.com/office/drawing/2014/main" id="{16AA7FF5-0D3C-8D94-CE3A-449F0E0E9537}"/>
                  </a:ext>
                </a:extLst>
              </p:cNvPr>
              <p:cNvSpPr/>
              <p:nvPr/>
            </p:nvSpPr>
            <p:spPr>
              <a:xfrm>
                <a:off x="1102975" y="3417835"/>
                <a:ext cx="46516" cy="50775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943" extrusionOk="0">
                    <a:moveTo>
                      <a:pt x="1780" y="0"/>
                    </a:moveTo>
                    <a:lnTo>
                      <a:pt x="164" y="789"/>
                    </a:lnTo>
                    <a:cubicBezTo>
                      <a:pt x="1" y="866"/>
                      <a:pt x="1" y="1087"/>
                      <a:pt x="164" y="1174"/>
                    </a:cubicBezTo>
                    <a:lnTo>
                      <a:pt x="1780" y="1943"/>
                    </a:lnTo>
                    <a:lnTo>
                      <a:pt x="1780" y="0"/>
                    </a:lnTo>
                    <a:close/>
                  </a:path>
                </a:pathLst>
              </a:custGeom>
              <a:solidFill>
                <a:srgbClr val="ECEF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文字方塊 2">
            <a:extLst>
              <a:ext uri="{FF2B5EF4-FFF2-40B4-BE49-F238E27FC236}">
                <a16:creationId xmlns:a16="http://schemas.microsoft.com/office/drawing/2014/main" id="{BDE30D6B-6D1C-0507-444B-B9A715559B1B}"/>
              </a:ext>
            </a:extLst>
          </p:cNvPr>
          <p:cNvSpPr txBox="1"/>
          <p:nvPr/>
        </p:nvSpPr>
        <p:spPr>
          <a:xfrm>
            <a:off x="1222961" y="1061048"/>
            <a:ext cx="493141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600" dirty="0">
                <a:solidFill>
                  <a:schemeClr val="tx1"/>
                </a:solidFill>
              </a:rPr>
              <a:t>根據長者和子女的需求我們要研發：</a:t>
            </a:r>
            <a:endParaRPr lang="zh-TW" altLang="en-US" sz="1600" dirty="0"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98569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字方塊 12">
            <a:extLst>
              <a:ext uri="{FF2B5EF4-FFF2-40B4-BE49-F238E27FC236}">
                <a16:creationId xmlns:a16="http://schemas.microsoft.com/office/drawing/2014/main" id="{172A8771-86E9-2E2D-AF0F-88B689625994}"/>
              </a:ext>
            </a:extLst>
          </p:cNvPr>
          <p:cNvSpPr txBox="1"/>
          <p:nvPr/>
        </p:nvSpPr>
        <p:spPr>
          <a:xfrm>
            <a:off x="2661907" y="1886180"/>
            <a:ext cx="560627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1200"/>
              </a:spcAft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我們根據聯合國永續發展目標（</a:t>
            </a:r>
            <a:r>
              <a:rPr lang="en-GB" altLang="zh-TW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SDGs</a:t>
            </a:r>
            <a:r>
              <a:rPr lang="zh-TW" altLang="en-GB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）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第三項「</a:t>
            </a:r>
            <a:r>
              <a:rPr lang="zh-TW" altLang="en-US" sz="16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良好健康與社會福祉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」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，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確保健康的生活方式，促進各年齡人群的福祉</a:t>
            </a:r>
            <a:endParaRPr lang="zh-TW" altLang="en-US" sz="1600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4" name="Google Shape;1282;p29">
            <a:extLst>
              <a:ext uri="{FF2B5EF4-FFF2-40B4-BE49-F238E27FC236}">
                <a16:creationId xmlns:a16="http://schemas.microsoft.com/office/drawing/2014/main" id="{48616A61-2941-E424-30C7-08CE775CD0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目標設定及預期社會影響力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914B70AF-E9D1-EF87-31C9-92CDA0296D1C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03</a:t>
            </a:r>
          </a:p>
        </p:txBody>
      </p:sp>
      <p:sp>
        <p:nvSpPr>
          <p:cNvPr id="6" name="Google Shape;2300;p51">
            <a:extLst>
              <a:ext uri="{FF2B5EF4-FFF2-40B4-BE49-F238E27FC236}">
                <a16:creationId xmlns:a16="http://schemas.microsoft.com/office/drawing/2014/main" id="{1BD03BA5-6560-058A-9EB7-4FE82B42990E}"/>
              </a:ext>
            </a:extLst>
          </p:cNvPr>
          <p:cNvSpPr/>
          <p:nvPr/>
        </p:nvSpPr>
        <p:spPr>
          <a:xfrm rot="5400000">
            <a:off x="4993531" y="3562978"/>
            <a:ext cx="361014" cy="283706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ACC6C40-11BD-DCBE-C126-5943D611C8B3}"/>
              </a:ext>
            </a:extLst>
          </p:cNvPr>
          <p:cNvSpPr txBox="1"/>
          <p:nvPr/>
        </p:nvSpPr>
        <p:spPr>
          <a:xfrm>
            <a:off x="5415761" y="3304720"/>
            <a:ext cx="30048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1200"/>
              </a:spcAft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減少老年人突發狀況的風險</a:t>
            </a:r>
            <a:endParaRPr lang="en-US" altLang="zh-TW" sz="16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減少意外和悲劇的發生</a:t>
            </a:r>
            <a:endParaRPr lang="zh-TW" altLang="en-US" sz="1600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9" name="Google Shape;2300;p51">
            <a:extLst>
              <a:ext uri="{FF2B5EF4-FFF2-40B4-BE49-F238E27FC236}">
                <a16:creationId xmlns:a16="http://schemas.microsoft.com/office/drawing/2014/main" id="{864B9333-F377-9A38-6679-778607B83763}"/>
              </a:ext>
            </a:extLst>
          </p:cNvPr>
          <p:cNvSpPr/>
          <p:nvPr/>
        </p:nvSpPr>
        <p:spPr>
          <a:xfrm rot="16200000">
            <a:off x="1166083" y="3509762"/>
            <a:ext cx="361014" cy="283706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59BCEBB-83E7-3798-BEEB-B4F8E6BDC922}"/>
              </a:ext>
            </a:extLst>
          </p:cNvPr>
          <p:cNvSpPr txBox="1"/>
          <p:nvPr/>
        </p:nvSpPr>
        <p:spPr>
          <a:xfrm>
            <a:off x="1588313" y="3304720"/>
            <a:ext cx="327914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0"/>
              </a:spcBef>
              <a:spcAft>
                <a:spcPts val="1200"/>
              </a:spcAft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增加對年長者的關懷</a:t>
            </a:r>
            <a:endParaRPr lang="en-US" altLang="zh-TW" sz="16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促進親情的連結與情感交流</a:t>
            </a:r>
            <a:endParaRPr lang="zh-TW" altLang="en-US" sz="1600" b="0" dirty="0">
              <a:solidFill>
                <a:schemeClr val="tx1"/>
              </a:solidFill>
              <a:effectLst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F72EE60-D98E-71A1-E7FE-C9DDA1E368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710" y="1674111"/>
            <a:ext cx="926242" cy="918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04FEA28-3F96-D635-C74F-A78092436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657" y="1410948"/>
            <a:ext cx="1682349" cy="233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9272C089-1796-A5D2-0604-3F824F864BCE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社會影響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395D6DC-48B2-20FB-F406-E3393BF4E812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目標設定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C768BFC-6897-88D3-315C-698A471E3865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13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4653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BBF88F-F7CC-A15E-5F41-88BCC18AF03C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rgbClr val="FCF9F3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落地規劃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7CD6D1C-BFA1-05D3-72D6-2E49F606F3C9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改善計畫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D02A300-1D91-2162-05B1-12DE81AE3EC6}"/>
              </a:ext>
            </a:extLst>
          </p:cNvPr>
          <p:cNvSpPr/>
          <p:nvPr/>
        </p:nvSpPr>
        <p:spPr>
          <a:xfrm>
            <a:off x="6364449" y="143703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行動構想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0A80E832-1452-EDD1-42FE-DABB380DE2FE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14</a:t>
            </a:r>
            <a:endParaRPr lang="zh-TW" altLang="en-US"/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E7346301-3789-8620-5933-54B3770F4D30}"/>
              </a:ext>
            </a:extLst>
          </p:cNvPr>
          <p:cNvSpPr txBox="1"/>
          <p:nvPr/>
        </p:nvSpPr>
        <p:spPr>
          <a:xfrm>
            <a:off x="421843" y="1258410"/>
            <a:ext cx="17267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系統開發說明</a:t>
            </a:r>
            <a:endParaRPr lang="en-US" altLang="zh-TW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814731F-C8EE-2D98-1EA6-579EDF053CF8}"/>
              </a:ext>
            </a:extLst>
          </p:cNvPr>
          <p:cNvSpPr txBox="1"/>
          <p:nvPr/>
        </p:nvSpPr>
        <p:spPr>
          <a:xfrm>
            <a:off x="641204" y="1710136"/>
            <a:ext cx="7574887" cy="2174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lnSpc>
                <a:spcPts val="3100"/>
              </a:lnSpc>
              <a:spcBef>
                <a:spcPts val="0"/>
              </a:spcBef>
              <a:spcAft>
                <a:spcPts val="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開發</a:t>
            </a:r>
            <a:r>
              <a:rPr lang="en-US" altLang="zh-TW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IoT</a:t>
            </a: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設備提供長者來使用，透過按鈕觸發的方式來發送定位及環境影像</a:t>
            </a:r>
            <a:endParaRPr lang="en-US" altLang="zh-TW" sz="1600" b="0" dirty="0">
              <a:effectLst/>
            </a:endParaRPr>
          </a:p>
          <a:p>
            <a:pPr marL="285750" indent="-285750" rtl="0">
              <a:lnSpc>
                <a:spcPts val="3100"/>
              </a:lnSpc>
              <a:spcBef>
                <a:spcPts val="0"/>
              </a:spcBef>
              <a:spcAft>
                <a:spcPts val="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利用</a:t>
            </a:r>
            <a:r>
              <a:rPr lang="en-US" altLang="zh-TW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LINE</a:t>
            </a: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平台建立</a:t>
            </a:r>
            <a:r>
              <a:rPr lang="en-US" altLang="zh-TW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LINE Bot</a:t>
            </a: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為長者及子女打造生活提醒小幫手</a:t>
            </a:r>
            <a:endParaRPr lang="zh-TW" altLang="en-US" sz="1600" b="0" dirty="0">
              <a:effectLst/>
            </a:endParaRPr>
          </a:p>
          <a:p>
            <a:pPr marL="285750" indent="-285750" rtl="0">
              <a:lnSpc>
                <a:spcPts val="3100"/>
              </a:lnSpc>
              <a:spcBef>
                <a:spcPts val="0"/>
              </a:spcBef>
              <a:spcAft>
                <a:spcPts val="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透過</a:t>
            </a:r>
            <a:r>
              <a:rPr lang="en-US" altLang="zh-TW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LINE LIFF</a:t>
            </a: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前端網頁框架簡化登入流程，能更輕易的在</a:t>
            </a:r>
            <a:r>
              <a:rPr lang="en-US" altLang="zh-TW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LINE</a:t>
            </a: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上使用網頁服務</a:t>
            </a:r>
            <a:br>
              <a:rPr lang="zh-TW" altLang="en-US" sz="1600" b="0" dirty="0">
                <a:effectLst/>
              </a:rPr>
            </a:br>
            <a:endParaRPr lang="zh-TW" altLang="en-US" sz="1600" b="0" dirty="0">
              <a:effectLst/>
            </a:endParaRPr>
          </a:p>
          <a:p>
            <a:br>
              <a:rPr lang="zh-TW" altLang="en-US" sz="1600" dirty="0"/>
            </a:br>
            <a:endParaRPr lang="zh-TW" altLang="en-US" sz="1600" dirty="0"/>
          </a:p>
        </p:txBody>
      </p:sp>
      <p:grpSp>
        <p:nvGrpSpPr>
          <p:cNvPr id="12" name="Google Shape;2064;p80">
            <a:extLst>
              <a:ext uri="{FF2B5EF4-FFF2-40B4-BE49-F238E27FC236}">
                <a16:creationId xmlns:a16="http://schemas.microsoft.com/office/drawing/2014/main" id="{179E5588-7AE1-5DC7-392E-DE91A220851E}"/>
              </a:ext>
            </a:extLst>
          </p:cNvPr>
          <p:cNvGrpSpPr/>
          <p:nvPr/>
        </p:nvGrpSpPr>
        <p:grpSpPr>
          <a:xfrm>
            <a:off x="5672295" y="3216975"/>
            <a:ext cx="2436780" cy="1420715"/>
            <a:chOff x="688150" y="880400"/>
            <a:chExt cx="6269450" cy="3576800"/>
          </a:xfrm>
        </p:grpSpPr>
        <p:sp>
          <p:nvSpPr>
            <p:cNvPr id="13" name="Google Shape;2065;p80">
              <a:extLst>
                <a:ext uri="{FF2B5EF4-FFF2-40B4-BE49-F238E27FC236}">
                  <a16:creationId xmlns:a16="http://schemas.microsoft.com/office/drawing/2014/main" id="{D40891CE-C464-D12D-35DB-216521F3D958}"/>
                </a:ext>
              </a:extLst>
            </p:cNvPr>
            <p:cNvSpPr/>
            <p:nvPr/>
          </p:nvSpPr>
          <p:spPr>
            <a:xfrm>
              <a:off x="1681350" y="1410950"/>
              <a:ext cx="4609775" cy="2661475"/>
            </a:xfrm>
            <a:custGeom>
              <a:avLst/>
              <a:gdLst/>
              <a:ahLst/>
              <a:cxnLst/>
              <a:rect l="l" t="t" r="r" b="b"/>
              <a:pathLst>
                <a:path w="184391" h="106459" extrusionOk="0">
                  <a:moveTo>
                    <a:pt x="13330" y="1"/>
                  </a:moveTo>
                  <a:lnTo>
                    <a:pt x="1" y="7696"/>
                  </a:lnTo>
                  <a:lnTo>
                    <a:pt x="157732" y="106458"/>
                  </a:lnTo>
                  <a:lnTo>
                    <a:pt x="184391" y="91066"/>
                  </a:lnTo>
                  <a:lnTo>
                    <a:pt x="13330" y="1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66;p80">
              <a:extLst>
                <a:ext uri="{FF2B5EF4-FFF2-40B4-BE49-F238E27FC236}">
                  <a16:creationId xmlns:a16="http://schemas.microsoft.com/office/drawing/2014/main" id="{DB68659E-D790-6EA4-3869-BD2E8A7363A3}"/>
                </a:ext>
              </a:extLst>
            </p:cNvPr>
            <p:cNvSpPr/>
            <p:nvPr/>
          </p:nvSpPr>
          <p:spPr>
            <a:xfrm>
              <a:off x="1459175" y="1282550"/>
              <a:ext cx="777600" cy="448975"/>
            </a:xfrm>
            <a:custGeom>
              <a:avLst/>
              <a:gdLst/>
              <a:ahLst/>
              <a:cxnLst/>
              <a:rect l="l" t="t" r="r" b="b"/>
              <a:pathLst>
                <a:path w="31104" h="17959" extrusionOk="0">
                  <a:moveTo>
                    <a:pt x="31104" y="1"/>
                  </a:moveTo>
                  <a:lnTo>
                    <a:pt x="2223" y="1284"/>
                  </a:lnTo>
                  <a:lnTo>
                    <a:pt x="1" y="17958"/>
                  </a:lnTo>
                  <a:lnTo>
                    <a:pt x="31104" y="1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 w="9525" cap="flat" cmpd="sng">
              <a:solidFill>
                <a:srgbClr val="B3C4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67;p80">
              <a:extLst>
                <a:ext uri="{FF2B5EF4-FFF2-40B4-BE49-F238E27FC236}">
                  <a16:creationId xmlns:a16="http://schemas.microsoft.com/office/drawing/2014/main" id="{B7BF3194-E257-B8C0-FE63-8B51D51445E4}"/>
                </a:ext>
              </a:extLst>
            </p:cNvPr>
            <p:cNvSpPr/>
            <p:nvPr/>
          </p:nvSpPr>
          <p:spPr>
            <a:xfrm>
              <a:off x="1093825" y="2959725"/>
              <a:ext cx="4752975" cy="1273025"/>
            </a:xfrm>
            <a:custGeom>
              <a:avLst/>
              <a:gdLst/>
              <a:ahLst/>
              <a:cxnLst/>
              <a:rect l="l" t="t" r="r" b="b"/>
              <a:pathLst>
                <a:path w="190119" h="50921" extrusionOk="0">
                  <a:moveTo>
                    <a:pt x="55317" y="0"/>
                  </a:moveTo>
                  <a:cubicBezTo>
                    <a:pt x="41262" y="0"/>
                    <a:pt x="27207" y="1054"/>
                    <a:pt x="13637" y="3153"/>
                  </a:cubicBezTo>
                  <a:lnTo>
                    <a:pt x="0" y="5262"/>
                  </a:lnTo>
                  <a:lnTo>
                    <a:pt x="3664" y="14339"/>
                  </a:lnTo>
                  <a:cubicBezTo>
                    <a:pt x="14901" y="12895"/>
                    <a:pt x="26416" y="12171"/>
                    <a:pt x="37931" y="12171"/>
                  </a:cubicBezTo>
                  <a:cubicBezTo>
                    <a:pt x="48806" y="12171"/>
                    <a:pt x="59679" y="12817"/>
                    <a:pt x="70317" y="14112"/>
                  </a:cubicBezTo>
                  <a:cubicBezTo>
                    <a:pt x="100204" y="17751"/>
                    <a:pt x="127420" y="26265"/>
                    <a:pt x="149018" y="38735"/>
                  </a:cubicBezTo>
                  <a:lnTo>
                    <a:pt x="170124" y="50921"/>
                  </a:lnTo>
                  <a:lnTo>
                    <a:pt x="190119" y="39374"/>
                  </a:lnTo>
                  <a:lnTo>
                    <a:pt x="169013" y="27188"/>
                  </a:lnTo>
                  <a:cubicBezTo>
                    <a:pt x="146905" y="14424"/>
                    <a:pt x="119048" y="5709"/>
                    <a:pt x="88456" y="1985"/>
                  </a:cubicBezTo>
                  <a:cubicBezTo>
                    <a:pt x="77570" y="661"/>
                    <a:pt x="66444" y="0"/>
                    <a:pt x="55317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68;p80">
              <a:extLst>
                <a:ext uri="{FF2B5EF4-FFF2-40B4-BE49-F238E27FC236}">
                  <a16:creationId xmlns:a16="http://schemas.microsoft.com/office/drawing/2014/main" id="{5CE513F3-0819-5EA5-4E56-34AE78C36B62}"/>
                </a:ext>
              </a:extLst>
            </p:cNvPr>
            <p:cNvSpPr/>
            <p:nvPr/>
          </p:nvSpPr>
          <p:spPr>
            <a:xfrm>
              <a:off x="688150" y="2886000"/>
              <a:ext cx="616150" cy="658000"/>
            </a:xfrm>
            <a:custGeom>
              <a:avLst/>
              <a:gdLst/>
              <a:ahLst/>
              <a:cxnLst/>
              <a:rect l="l" t="t" r="r" b="b"/>
              <a:pathLst>
                <a:path w="24646" h="26320" extrusionOk="0">
                  <a:moveTo>
                    <a:pt x="12430" y="0"/>
                  </a:moveTo>
                  <a:lnTo>
                    <a:pt x="0" y="16062"/>
                  </a:lnTo>
                  <a:lnTo>
                    <a:pt x="24646" y="26319"/>
                  </a:lnTo>
                  <a:lnTo>
                    <a:pt x="12430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 w="9525" cap="flat" cmpd="sng">
              <a:solidFill>
                <a:srgbClr val="B3C4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69;p80">
              <a:extLst>
                <a:ext uri="{FF2B5EF4-FFF2-40B4-BE49-F238E27FC236}">
                  <a16:creationId xmlns:a16="http://schemas.microsoft.com/office/drawing/2014/main" id="{B7E92879-D809-3ED6-181F-A22E72F6D843}"/>
                </a:ext>
              </a:extLst>
            </p:cNvPr>
            <p:cNvSpPr/>
            <p:nvPr/>
          </p:nvSpPr>
          <p:spPr>
            <a:xfrm>
              <a:off x="4320125" y="1031675"/>
              <a:ext cx="2248700" cy="2784225"/>
            </a:xfrm>
            <a:custGeom>
              <a:avLst/>
              <a:gdLst/>
              <a:ahLst/>
              <a:cxnLst/>
              <a:rect l="l" t="t" r="r" b="b"/>
              <a:pathLst>
                <a:path w="89948" h="111369" extrusionOk="0">
                  <a:moveTo>
                    <a:pt x="28165" y="0"/>
                  </a:moveTo>
                  <a:lnTo>
                    <a:pt x="10869" y="1604"/>
                  </a:lnTo>
                  <a:lnTo>
                    <a:pt x="7217" y="9477"/>
                  </a:lnTo>
                  <a:cubicBezTo>
                    <a:pt x="699" y="23519"/>
                    <a:pt x="1" y="38455"/>
                    <a:pt x="5195" y="52675"/>
                  </a:cubicBezTo>
                  <a:cubicBezTo>
                    <a:pt x="11645" y="70337"/>
                    <a:pt x="26739" y="86419"/>
                    <a:pt x="48848" y="99183"/>
                  </a:cubicBezTo>
                  <a:lnTo>
                    <a:pt x="69953" y="111369"/>
                  </a:lnTo>
                  <a:lnTo>
                    <a:pt x="89947" y="99825"/>
                  </a:lnTo>
                  <a:lnTo>
                    <a:pt x="68842" y="87639"/>
                  </a:lnTo>
                  <a:cubicBezTo>
                    <a:pt x="47244" y="75171"/>
                    <a:pt x="32496" y="59457"/>
                    <a:pt x="26193" y="42202"/>
                  </a:cubicBezTo>
                  <a:cubicBezTo>
                    <a:pt x="21118" y="28309"/>
                    <a:pt x="21802" y="13717"/>
                    <a:pt x="28165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70;p80">
              <a:extLst>
                <a:ext uri="{FF2B5EF4-FFF2-40B4-BE49-F238E27FC236}">
                  <a16:creationId xmlns:a16="http://schemas.microsoft.com/office/drawing/2014/main" id="{1F2D92A9-769F-560C-AF54-7E9217B1A6B9}"/>
                </a:ext>
              </a:extLst>
            </p:cNvPr>
            <p:cNvSpPr/>
            <p:nvPr/>
          </p:nvSpPr>
          <p:spPr>
            <a:xfrm>
              <a:off x="4194350" y="880400"/>
              <a:ext cx="1139775" cy="355725"/>
            </a:xfrm>
            <a:custGeom>
              <a:avLst/>
              <a:gdLst/>
              <a:ahLst/>
              <a:cxnLst/>
              <a:rect l="l" t="t" r="r" b="b"/>
              <a:pathLst>
                <a:path w="45591" h="14229" extrusionOk="0">
                  <a:moveTo>
                    <a:pt x="27824" y="0"/>
                  </a:moveTo>
                  <a:lnTo>
                    <a:pt x="0" y="7177"/>
                  </a:lnTo>
                  <a:lnTo>
                    <a:pt x="45590" y="14229"/>
                  </a:lnTo>
                  <a:lnTo>
                    <a:pt x="27824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 w="9525" cap="flat" cmpd="sng">
              <a:solidFill>
                <a:srgbClr val="B3C4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2071;p80">
              <a:extLst>
                <a:ext uri="{FF2B5EF4-FFF2-40B4-BE49-F238E27FC236}">
                  <a16:creationId xmlns:a16="http://schemas.microsoft.com/office/drawing/2014/main" id="{59F980D8-A6B2-44DE-605C-4E603A831E8E}"/>
                </a:ext>
              </a:extLst>
            </p:cNvPr>
            <p:cNvSpPr/>
            <p:nvPr/>
          </p:nvSpPr>
          <p:spPr>
            <a:xfrm>
              <a:off x="5180300" y="3431050"/>
              <a:ext cx="1777300" cy="1026150"/>
            </a:xfrm>
            <a:custGeom>
              <a:avLst/>
              <a:gdLst/>
              <a:ahLst/>
              <a:cxnLst/>
              <a:rect l="l" t="t" r="r" b="b"/>
              <a:pathLst>
                <a:path w="71092" h="41046" extrusionOk="0">
                  <a:moveTo>
                    <a:pt x="48876" y="1"/>
                  </a:moveTo>
                  <a:lnTo>
                    <a:pt x="1" y="28220"/>
                  </a:lnTo>
                  <a:lnTo>
                    <a:pt x="22217" y="41046"/>
                  </a:lnTo>
                  <a:lnTo>
                    <a:pt x="71092" y="12828"/>
                  </a:lnTo>
                  <a:lnTo>
                    <a:pt x="48876" y="1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72;p80">
              <a:extLst>
                <a:ext uri="{FF2B5EF4-FFF2-40B4-BE49-F238E27FC236}">
                  <a16:creationId xmlns:a16="http://schemas.microsoft.com/office/drawing/2014/main" id="{B069BB81-5F3A-5B0C-EE6F-90CCA6E77EF5}"/>
                </a:ext>
              </a:extLst>
            </p:cNvPr>
            <p:cNvSpPr/>
            <p:nvPr/>
          </p:nvSpPr>
          <p:spPr>
            <a:xfrm>
              <a:off x="5276825" y="3455775"/>
              <a:ext cx="1170850" cy="676000"/>
            </a:xfrm>
            <a:custGeom>
              <a:avLst/>
              <a:gdLst/>
              <a:ahLst/>
              <a:cxnLst/>
              <a:rect l="l" t="t" r="r" b="b"/>
              <a:pathLst>
                <a:path w="46834" h="27040" extrusionOk="0">
                  <a:moveTo>
                    <a:pt x="23418" y="1"/>
                  </a:moveTo>
                  <a:cubicBezTo>
                    <a:pt x="17207" y="1"/>
                    <a:pt x="11252" y="1425"/>
                    <a:pt x="6860" y="3960"/>
                  </a:cubicBezTo>
                  <a:cubicBezTo>
                    <a:pt x="2468" y="6496"/>
                    <a:pt x="1" y="9935"/>
                    <a:pt x="1" y="13520"/>
                  </a:cubicBezTo>
                  <a:cubicBezTo>
                    <a:pt x="1" y="17106"/>
                    <a:pt x="2468" y="20545"/>
                    <a:pt x="6860" y="23080"/>
                  </a:cubicBezTo>
                  <a:cubicBezTo>
                    <a:pt x="11252" y="25615"/>
                    <a:pt x="17207" y="27039"/>
                    <a:pt x="23418" y="27039"/>
                  </a:cubicBezTo>
                  <a:cubicBezTo>
                    <a:pt x="29629" y="27039"/>
                    <a:pt x="35584" y="25615"/>
                    <a:pt x="39976" y="23080"/>
                  </a:cubicBezTo>
                  <a:cubicBezTo>
                    <a:pt x="44368" y="20545"/>
                    <a:pt x="46833" y="17106"/>
                    <a:pt x="46833" y="13520"/>
                  </a:cubicBezTo>
                  <a:cubicBezTo>
                    <a:pt x="46833" y="9935"/>
                    <a:pt x="44368" y="6496"/>
                    <a:pt x="39976" y="3960"/>
                  </a:cubicBezTo>
                  <a:cubicBezTo>
                    <a:pt x="35584" y="1425"/>
                    <a:pt x="29629" y="1"/>
                    <a:pt x="23418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073;p80">
              <a:extLst>
                <a:ext uri="{FF2B5EF4-FFF2-40B4-BE49-F238E27FC236}">
                  <a16:creationId xmlns:a16="http://schemas.microsoft.com/office/drawing/2014/main" id="{F05A4644-1DF3-43AA-CF34-1A532E46ACE0}"/>
                </a:ext>
              </a:extLst>
            </p:cNvPr>
            <p:cNvSpPr/>
            <p:nvPr/>
          </p:nvSpPr>
          <p:spPr>
            <a:xfrm>
              <a:off x="6091275" y="1448075"/>
              <a:ext cx="298400" cy="783475"/>
            </a:xfrm>
            <a:custGeom>
              <a:avLst/>
              <a:gdLst/>
              <a:ahLst/>
              <a:cxnLst/>
              <a:rect l="l" t="t" r="r" b="b"/>
              <a:pathLst>
                <a:path w="11936" h="31339" extrusionOk="0">
                  <a:moveTo>
                    <a:pt x="898" y="0"/>
                  </a:moveTo>
                  <a:cubicBezTo>
                    <a:pt x="597" y="0"/>
                    <a:pt x="297" y="35"/>
                    <a:pt x="1" y="105"/>
                  </a:cubicBezTo>
                  <a:lnTo>
                    <a:pt x="2616" y="13439"/>
                  </a:lnTo>
                  <a:lnTo>
                    <a:pt x="5174" y="20263"/>
                  </a:lnTo>
                  <a:lnTo>
                    <a:pt x="1088" y="26549"/>
                  </a:lnTo>
                  <a:cubicBezTo>
                    <a:pt x="1088" y="26549"/>
                    <a:pt x="3735" y="30978"/>
                    <a:pt x="3829" y="31317"/>
                  </a:cubicBezTo>
                  <a:lnTo>
                    <a:pt x="3829" y="31317"/>
                  </a:lnTo>
                  <a:cubicBezTo>
                    <a:pt x="4106" y="30810"/>
                    <a:pt x="11935" y="21631"/>
                    <a:pt x="11662" y="20560"/>
                  </a:cubicBezTo>
                  <a:cubicBezTo>
                    <a:pt x="11030" y="18085"/>
                    <a:pt x="7994" y="8635"/>
                    <a:pt x="6474" y="4929"/>
                  </a:cubicBezTo>
                  <a:cubicBezTo>
                    <a:pt x="5145" y="1690"/>
                    <a:pt x="2995" y="0"/>
                    <a:pt x="898" y="0"/>
                  </a:cubicBezTo>
                  <a:close/>
                  <a:moveTo>
                    <a:pt x="3829" y="31317"/>
                  </a:moveTo>
                  <a:lnTo>
                    <a:pt x="3829" y="31317"/>
                  </a:lnTo>
                  <a:cubicBezTo>
                    <a:pt x="3822" y="31331"/>
                    <a:pt x="3820" y="31339"/>
                    <a:pt x="3825" y="31339"/>
                  </a:cubicBezTo>
                  <a:cubicBezTo>
                    <a:pt x="3826" y="31339"/>
                    <a:pt x="3828" y="31338"/>
                    <a:pt x="3830" y="31337"/>
                  </a:cubicBezTo>
                  <a:cubicBezTo>
                    <a:pt x="3833" y="31336"/>
                    <a:pt x="3833" y="31329"/>
                    <a:pt x="3829" y="31317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74;p80">
              <a:extLst>
                <a:ext uri="{FF2B5EF4-FFF2-40B4-BE49-F238E27FC236}">
                  <a16:creationId xmlns:a16="http://schemas.microsoft.com/office/drawing/2014/main" id="{95174D87-C562-32D6-90A2-4A7B3616C5E1}"/>
                </a:ext>
              </a:extLst>
            </p:cNvPr>
            <p:cNvSpPr/>
            <p:nvPr/>
          </p:nvSpPr>
          <p:spPr>
            <a:xfrm>
              <a:off x="5991750" y="3504050"/>
              <a:ext cx="252575" cy="265325"/>
            </a:xfrm>
            <a:custGeom>
              <a:avLst/>
              <a:gdLst/>
              <a:ahLst/>
              <a:cxnLst/>
              <a:rect l="l" t="t" r="r" b="b"/>
              <a:pathLst>
                <a:path w="10103" h="10613" extrusionOk="0">
                  <a:moveTo>
                    <a:pt x="1880" y="0"/>
                  </a:moveTo>
                  <a:cubicBezTo>
                    <a:pt x="1680" y="0"/>
                    <a:pt x="1488" y="33"/>
                    <a:pt x="1310" y="109"/>
                  </a:cubicBezTo>
                  <a:cubicBezTo>
                    <a:pt x="324" y="530"/>
                    <a:pt x="0" y="1158"/>
                    <a:pt x="389" y="2604"/>
                  </a:cubicBezTo>
                  <a:cubicBezTo>
                    <a:pt x="818" y="4205"/>
                    <a:pt x="1967" y="5270"/>
                    <a:pt x="3030" y="6411"/>
                  </a:cubicBezTo>
                  <a:cubicBezTo>
                    <a:pt x="4256" y="7727"/>
                    <a:pt x="4837" y="8675"/>
                    <a:pt x="5696" y="9753"/>
                  </a:cubicBezTo>
                  <a:cubicBezTo>
                    <a:pt x="6171" y="10350"/>
                    <a:pt x="7068" y="10612"/>
                    <a:pt x="7931" y="10612"/>
                  </a:cubicBezTo>
                  <a:cubicBezTo>
                    <a:pt x="8317" y="10612"/>
                    <a:pt x="8697" y="10559"/>
                    <a:pt x="9029" y="10461"/>
                  </a:cubicBezTo>
                  <a:cubicBezTo>
                    <a:pt x="10102" y="10142"/>
                    <a:pt x="9907" y="8542"/>
                    <a:pt x="9870" y="7625"/>
                  </a:cubicBezTo>
                  <a:cubicBezTo>
                    <a:pt x="9821" y="6414"/>
                    <a:pt x="9740" y="5805"/>
                    <a:pt x="9421" y="5683"/>
                  </a:cubicBezTo>
                  <a:cubicBezTo>
                    <a:pt x="9100" y="5563"/>
                    <a:pt x="6778" y="1974"/>
                    <a:pt x="5861" y="1718"/>
                  </a:cubicBezTo>
                  <a:cubicBezTo>
                    <a:pt x="4938" y="1459"/>
                    <a:pt x="3208" y="0"/>
                    <a:pt x="18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075;p80">
              <a:extLst>
                <a:ext uri="{FF2B5EF4-FFF2-40B4-BE49-F238E27FC236}">
                  <a16:creationId xmlns:a16="http://schemas.microsoft.com/office/drawing/2014/main" id="{7F4756E3-83E8-A4BF-71FF-C2DC563DCC76}"/>
                </a:ext>
              </a:extLst>
            </p:cNvPr>
            <p:cNvSpPr/>
            <p:nvPr/>
          </p:nvSpPr>
          <p:spPr>
            <a:xfrm>
              <a:off x="6123550" y="3582525"/>
              <a:ext cx="103725" cy="86775"/>
            </a:xfrm>
            <a:custGeom>
              <a:avLst/>
              <a:gdLst/>
              <a:ahLst/>
              <a:cxnLst/>
              <a:rect l="l" t="t" r="r" b="b"/>
              <a:pathLst>
                <a:path w="4149" h="3471" extrusionOk="0">
                  <a:moveTo>
                    <a:pt x="1" y="0"/>
                  </a:moveTo>
                  <a:cubicBezTo>
                    <a:pt x="1" y="0"/>
                    <a:pt x="325" y="2869"/>
                    <a:pt x="391" y="3013"/>
                  </a:cubicBezTo>
                  <a:cubicBezTo>
                    <a:pt x="1085" y="3353"/>
                    <a:pt x="1713" y="3470"/>
                    <a:pt x="2249" y="3470"/>
                  </a:cubicBezTo>
                  <a:cubicBezTo>
                    <a:pt x="3421" y="3470"/>
                    <a:pt x="4149" y="2911"/>
                    <a:pt x="4149" y="2911"/>
                  </a:cubicBezTo>
                  <a:lnTo>
                    <a:pt x="4149" y="14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76;p80">
              <a:extLst>
                <a:ext uri="{FF2B5EF4-FFF2-40B4-BE49-F238E27FC236}">
                  <a16:creationId xmlns:a16="http://schemas.microsoft.com/office/drawing/2014/main" id="{870B7094-BF80-82AC-398C-C0C4636561E5}"/>
                </a:ext>
              </a:extLst>
            </p:cNvPr>
            <p:cNvSpPr/>
            <p:nvPr/>
          </p:nvSpPr>
          <p:spPr>
            <a:xfrm>
              <a:off x="5565725" y="3843650"/>
              <a:ext cx="412475" cy="221150"/>
            </a:xfrm>
            <a:custGeom>
              <a:avLst/>
              <a:gdLst/>
              <a:ahLst/>
              <a:cxnLst/>
              <a:rect l="l" t="t" r="r" b="b"/>
              <a:pathLst>
                <a:path w="16499" h="8846" extrusionOk="0">
                  <a:moveTo>
                    <a:pt x="15397" y="1"/>
                  </a:moveTo>
                  <a:lnTo>
                    <a:pt x="10484" y="101"/>
                  </a:lnTo>
                  <a:cubicBezTo>
                    <a:pt x="8552" y="2233"/>
                    <a:pt x="4379" y="4117"/>
                    <a:pt x="4343" y="4133"/>
                  </a:cubicBezTo>
                  <a:cubicBezTo>
                    <a:pt x="351" y="5835"/>
                    <a:pt x="0" y="6171"/>
                    <a:pt x="273" y="6873"/>
                  </a:cubicBezTo>
                  <a:cubicBezTo>
                    <a:pt x="547" y="7574"/>
                    <a:pt x="2302" y="8555"/>
                    <a:pt x="3996" y="8756"/>
                  </a:cubicBezTo>
                  <a:cubicBezTo>
                    <a:pt x="4454" y="8809"/>
                    <a:pt x="4915" y="8845"/>
                    <a:pt x="5375" y="8845"/>
                  </a:cubicBezTo>
                  <a:cubicBezTo>
                    <a:pt x="6360" y="8845"/>
                    <a:pt x="7340" y="8679"/>
                    <a:pt x="8266" y="8162"/>
                  </a:cubicBezTo>
                  <a:cubicBezTo>
                    <a:pt x="9575" y="7432"/>
                    <a:pt x="11484" y="6600"/>
                    <a:pt x="12717" y="6600"/>
                  </a:cubicBezTo>
                  <a:cubicBezTo>
                    <a:pt x="12724" y="6600"/>
                    <a:pt x="12730" y="6600"/>
                    <a:pt x="12736" y="6600"/>
                  </a:cubicBezTo>
                  <a:cubicBezTo>
                    <a:pt x="12770" y="6601"/>
                    <a:pt x="12804" y="6601"/>
                    <a:pt x="12837" y="6601"/>
                  </a:cubicBezTo>
                  <a:cubicBezTo>
                    <a:pt x="14684" y="6601"/>
                    <a:pt x="15873" y="6168"/>
                    <a:pt x="16183" y="5502"/>
                  </a:cubicBezTo>
                  <a:cubicBezTo>
                    <a:pt x="16499" y="4826"/>
                    <a:pt x="16236" y="3324"/>
                    <a:pt x="16054" y="2425"/>
                  </a:cubicBezTo>
                  <a:cubicBezTo>
                    <a:pt x="15824" y="1295"/>
                    <a:pt x="15397" y="1"/>
                    <a:pt x="1539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77;p80">
              <a:extLst>
                <a:ext uri="{FF2B5EF4-FFF2-40B4-BE49-F238E27FC236}">
                  <a16:creationId xmlns:a16="http://schemas.microsoft.com/office/drawing/2014/main" id="{A1696236-C83F-7A06-F6EB-553694E9B228}"/>
                </a:ext>
              </a:extLst>
            </p:cNvPr>
            <p:cNvSpPr/>
            <p:nvPr/>
          </p:nvSpPr>
          <p:spPr>
            <a:xfrm>
              <a:off x="5826475" y="3803475"/>
              <a:ext cx="124325" cy="81025"/>
            </a:xfrm>
            <a:custGeom>
              <a:avLst/>
              <a:gdLst/>
              <a:ahLst/>
              <a:cxnLst/>
              <a:rect l="l" t="t" r="r" b="b"/>
              <a:pathLst>
                <a:path w="4973" h="3241" extrusionOk="0">
                  <a:moveTo>
                    <a:pt x="4967" y="1"/>
                  </a:moveTo>
                  <a:lnTo>
                    <a:pt x="54" y="101"/>
                  </a:lnTo>
                  <a:lnTo>
                    <a:pt x="54" y="1709"/>
                  </a:lnTo>
                  <a:cubicBezTo>
                    <a:pt x="0" y="2823"/>
                    <a:pt x="946" y="3187"/>
                    <a:pt x="2301" y="3237"/>
                  </a:cubicBezTo>
                  <a:cubicBezTo>
                    <a:pt x="2367" y="3239"/>
                    <a:pt x="2433" y="3240"/>
                    <a:pt x="2497" y="3240"/>
                  </a:cubicBezTo>
                  <a:cubicBezTo>
                    <a:pt x="4279" y="3240"/>
                    <a:pt x="4972" y="2345"/>
                    <a:pt x="4967" y="1736"/>
                  </a:cubicBezTo>
                  <a:cubicBezTo>
                    <a:pt x="4962" y="1105"/>
                    <a:pt x="4967" y="1"/>
                    <a:pt x="49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78;p80">
              <a:extLst>
                <a:ext uri="{FF2B5EF4-FFF2-40B4-BE49-F238E27FC236}">
                  <a16:creationId xmlns:a16="http://schemas.microsoft.com/office/drawing/2014/main" id="{92319CE4-68EB-843D-A7E4-95ED4550588E}"/>
                </a:ext>
              </a:extLst>
            </p:cNvPr>
            <p:cNvSpPr/>
            <p:nvPr/>
          </p:nvSpPr>
          <p:spPr>
            <a:xfrm>
              <a:off x="5692525" y="2081225"/>
              <a:ext cx="588375" cy="1739325"/>
            </a:xfrm>
            <a:custGeom>
              <a:avLst/>
              <a:gdLst/>
              <a:ahLst/>
              <a:cxnLst/>
              <a:rect l="l" t="t" r="r" b="b"/>
              <a:pathLst>
                <a:path w="23535" h="69573" extrusionOk="0">
                  <a:moveTo>
                    <a:pt x="15498" y="1"/>
                  </a:moveTo>
                  <a:cubicBezTo>
                    <a:pt x="9826" y="1"/>
                    <a:pt x="1112" y="871"/>
                    <a:pt x="723" y="6179"/>
                  </a:cubicBezTo>
                  <a:cubicBezTo>
                    <a:pt x="0" y="16016"/>
                    <a:pt x="958" y="35025"/>
                    <a:pt x="1219" y="38499"/>
                  </a:cubicBezTo>
                  <a:cubicBezTo>
                    <a:pt x="1480" y="41974"/>
                    <a:pt x="1803" y="43539"/>
                    <a:pt x="3032" y="50801"/>
                  </a:cubicBezTo>
                  <a:cubicBezTo>
                    <a:pt x="3967" y="56326"/>
                    <a:pt x="5412" y="68991"/>
                    <a:pt x="5412" y="68991"/>
                  </a:cubicBezTo>
                  <a:cubicBezTo>
                    <a:pt x="6213" y="69424"/>
                    <a:pt x="7002" y="69572"/>
                    <a:pt x="7704" y="69572"/>
                  </a:cubicBezTo>
                  <a:cubicBezTo>
                    <a:pt x="9212" y="69572"/>
                    <a:pt x="10325" y="68891"/>
                    <a:pt x="10325" y="68891"/>
                  </a:cubicBezTo>
                  <a:cubicBezTo>
                    <a:pt x="10325" y="68891"/>
                    <a:pt x="11879" y="53074"/>
                    <a:pt x="11715" y="49065"/>
                  </a:cubicBezTo>
                  <a:cubicBezTo>
                    <a:pt x="11517" y="44170"/>
                    <a:pt x="10195" y="40313"/>
                    <a:pt x="10195" y="40313"/>
                  </a:cubicBezTo>
                  <a:cubicBezTo>
                    <a:pt x="10195" y="40313"/>
                    <a:pt x="11373" y="24285"/>
                    <a:pt x="11718" y="21732"/>
                  </a:cubicBezTo>
                  <a:cubicBezTo>
                    <a:pt x="11718" y="21732"/>
                    <a:pt x="12312" y="26819"/>
                    <a:pt x="12573" y="30292"/>
                  </a:cubicBezTo>
                  <a:cubicBezTo>
                    <a:pt x="12834" y="33768"/>
                    <a:pt x="13865" y="37086"/>
                    <a:pt x="14872" y="43539"/>
                  </a:cubicBezTo>
                  <a:cubicBezTo>
                    <a:pt x="15743" y="49139"/>
                    <a:pt x="17363" y="61653"/>
                    <a:pt x="17363" y="61653"/>
                  </a:cubicBezTo>
                  <a:cubicBezTo>
                    <a:pt x="18147" y="62078"/>
                    <a:pt x="18843" y="62224"/>
                    <a:pt x="19430" y="62224"/>
                  </a:cubicBezTo>
                  <a:cubicBezTo>
                    <a:pt x="20731" y="62224"/>
                    <a:pt x="21496" y="61505"/>
                    <a:pt x="21496" y="61505"/>
                  </a:cubicBezTo>
                  <a:cubicBezTo>
                    <a:pt x="21496" y="61505"/>
                    <a:pt x="23535" y="45721"/>
                    <a:pt x="22853" y="40862"/>
                  </a:cubicBezTo>
                  <a:cubicBezTo>
                    <a:pt x="22173" y="36004"/>
                    <a:pt x="21039" y="33215"/>
                    <a:pt x="21039" y="33215"/>
                  </a:cubicBezTo>
                  <a:cubicBezTo>
                    <a:pt x="21039" y="33215"/>
                    <a:pt x="21877" y="26637"/>
                    <a:pt x="22364" y="20315"/>
                  </a:cubicBezTo>
                  <a:cubicBezTo>
                    <a:pt x="23236" y="8990"/>
                    <a:pt x="22536" y="5287"/>
                    <a:pt x="20308" y="208"/>
                  </a:cubicBezTo>
                  <a:cubicBezTo>
                    <a:pt x="20308" y="208"/>
                    <a:pt x="18265" y="1"/>
                    <a:pt x="15498" y="1"/>
                  </a:cubicBez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79;p80">
              <a:extLst>
                <a:ext uri="{FF2B5EF4-FFF2-40B4-BE49-F238E27FC236}">
                  <a16:creationId xmlns:a16="http://schemas.microsoft.com/office/drawing/2014/main" id="{DEDC156B-E067-85B9-2827-E060F2E77669}"/>
                </a:ext>
              </a:extLst>
            </p:cNvPr>
            <p:cNvSpPr/>
            <p:nvPr/>
          </p:nvSpPr>
          <p:spPr>
            <a:xfrm>
              <a:off x="5847900" y="1351950"/>
              <a:ext cx="183750" cy="218400"/>
            </a:xfrm>
            <a:custGeom>
              <a:avLst/>
              <a:gdLst/>
              <a:ahLst/>
              <a:cxnLst/>
              <a:rect l="l" t="t" r="r" b="b"/>
              <a:pathLst>
                <a:path w="7350" h="8736" extrusionOk="0">
                  <a:moveTo>
                    <a:pt x="6613" y="1"/>
                  </a:moveTo>
                  <a:lnTo>
                    <a:pt x="0" y="1392"/>
                  </a:lnTo>
                  <a:lnTo>
                    <a:pt x="894" y="8735"/>
                  </a:lnTo>
                  <a:lnTo>
                    <a:pt x="7350" y="8152"/>
                  </a:lnTo>
                  <a:lnTo>
                    <a:pt x="6613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80;p80">
              <a:extLst>
                <a:ext uri="{FF2B5EF4-FFF2-40B4-BE49-F238E27FC236}">
                  <a16:creationId xmlns:a16="http://schemas.microsoft.com/office/drawing/2014/main" id="{08D41930-1022-AB8B-15D7-A3C6A75918C4}"/>
                </a:ext>
              </a:extLst>
            </p:cNvPr>
            <p:cNvSpPr/>
            <p:nvPr/>
          </p:nvSpPr>
          <p:spPr>
            <a:xfrm>
              <a:off x="5697925" y="1450525"/>
              <a:ext cx="563250" cy="950375"/>
            </a:xfrm>
            <a:custGeom>
              <a:avLst/>
              <a:gdLst/>
              <a:ahLst/>
              <a:cxnLst/>
              <a:rect l="l" t="t" r="r" b="b"/>
              <a:pathLst>
                <a:path w="22530" h="38015" extrusionOk="0">
                  <a:moveTo>
                    <a:pt x="15518" y="1"/>
                  </a:moveTo>
                  <a:cubicBezTo>
                    <a:pt x="15289" y="1"/>
                    <a:pt x="15059" y="21"/>
                    <a:pt x="14828" y="64"/>
                  </a:cubicBezTo>
                  <a:cubicBezTo>
                    <a:pt x="14181" y="184"/>
                    <a:pt x="13614" y="278"/>
                    <a:pt x="13005" y="400"/>
                  </a:cubicBezTo>
                  <a:cubicBezTo>
                    <a:pt x="12965" y="1594"/>
                    <a:pt x="11367" y="2382"/>
                    <a:pt x="9313" y="2382"/>
                  </a:cubicBezTo>
                  <a:cubicBezTo>
                    <a:pt x="8456" y="2382"/>
                    <a:pt x="7519" y="2245"/>
                    <a:pt x="6583" y="1942"/>
                  </a:cubicBezTo>
                  <a:cubicBezTo>
                    <a:pt x="5628" y="2215"/>
                    <a:pt x="4754" y="2495"/>
                    <a:pt x="3959" y="2778"/>
                  </a:cubicBezTo>
                  <a:cubicBezTo>
                    <a:pt x="1686" y="3590"/>
                    <a:pt x="772" y="7365"/>
                    <a:pt x="723" y="13680"/>
                  </a:cubicBezTo>
                  <a:cubicBezTo>
                    <a:pt x="672" y="19995"/>
                    <a:pt x="1" y="35748"/>
                    <a:pt x="1" y="35748"/>
                  </a:cubicBezTo>
                  <a:lnTo>
                    <a:pt x="2658" y="36584"/>
                  </a:lnTo>
                  <a:lnTo>
                    <a:pt x="3899" y="31976"/>
                  </a:lnTo>
                  <a:lnTo>
                    <a:pt x="4398" y="37495"/>
                  </a:lnTo>
                  <a:cubicBezTo>
                    <a:pt x="5789" y="37845"/>
                    <a:pt x="7213" y="38014"/>
                    <a:pt x="8683" y="38014"/>
                  </a:cubicBezTo>
                  <a:cubicBezTo>
                    <a:pt x="10255" y="38014"/>
                    <a:pt x="11880" y="37821"/>
                    <a:pt x="13575" y="37451"/>
                  </a:cubicBezTo>
                  <a:cubicBezTo>
                    <a:pt x="20404" y="35959"/>
                    <a:pt x="22530" y="32273"/>
                    <a:pt x="22530" y="32273"/>
                  </a:cubicBezTo>
                  <a:cubicBezTo>
                    <a:pt x="22530" y="32273"/>
                    <a:pt x="21690" y="26557"/>
                    <a:pt x="17659" y="20335"/>
                  </a:cubicBezTo>
                  <a:cubicBezTo>
                    <a:pt x="21082" y="11231"/>
                    <a:pt x="21488" y="6553"/>
                    <a:pt x="20434" y="3685"/>
                  </a:cubicBezTo>
                  <a:cubicBezTo>
                    <a:pt x="19791" y="1933"/>
                    <a:pt x="17745" y="1"/>
                    <a:pt x="15518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81;p80">
              <a:extLst>
                <a:ext uri="{FF2B5EF4-FFF2-40B4-BE49-F238E27FC236}">
                  <a16:creationId xmlns:a16="http://schemas.microsoft.com/office/drawing/2014/main" id="{C78B3254-E8F8-50DE-5E08-2097C40A2672}"/>
                </a:ext>
              </a:extLst>
            </p:cNvPr>
            <p:cNvSpPr/>
            <p:nvPr/>
          </p:nvSpPr>
          <p:spPr>
            <a:xfrm>
              <a:off x="5712100" y="1756975"/>
              <a:ext cx="102975" cy="205550"/>
            </a:xfrm>
            <a:custGeom>
              <a:avLst/>
              <a:gdLst/>
              <a:ahLst/>
              <a:cxnLst/>
              <a:rect l="l" t="t" r="r" b="b"/>
              <a:pathLst>
                <a:path w="4119" h="8222" extrusionOk="0">
                  <a:moveTo>
                    <a:pt x="4118" y="1"/>
                  </a:moveTo>
                  <a:lnTo>
                    <a:pt x="101" y="4571"/>
                  </a:lnTo>
                  <a:lnTo>
                    <a:pt x="1" y="8222"/>
                  </a:lnTo>
                  <a:lnTo>
                    <a:pt x="4118" y="1"/>
                  </a:lnTo>
                  <a:close/>
                  <a:moveTo>
                    <a:pt x="1" y="8222"/>
                  </a:moveTo>
                  <a:lnTo>
                    <a:pt x="1" y="8222"/>
                  </a:lnTo>
                  <a:lnTo>
                    <a:pt x="1" y="822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82;p80">
              <a:extLst>
                <a:ext uri="{FF2B5EF4-FFF2-40B4-BE49-F238E27FC236}">
                  <a16:creationId xmlns:a16="http://schemas.microsoft.com/office/drawing/2014/main" id="{EC9190B2-DD48-5586-D3A2-35FE8B12E4AF}"/>
                </a:ext>
              </a:extLst>
            </p:cNvPr>
            <p:cNvSpPr/>
            <p:nvPr/>
          </p:nvSpPr>
          <p:spPr>
            <a:xfrm>
              <a:off x="4963900" y="1508775"/>
              <a:ext cx="943750" cy="554975"/>
            </a:xfrm>
            <a:custGeom>
              <a:avLst/>
              <a:gdLst/>
              <a:ahLst/>
              <a:cxnLst/>
              <a:rect l="l" t="t" r="r" b="b"/>
              <a:pathLst>
                <a:path w="37750" h="22199" extrusionOk="0">
                  <a:moveTo>
                    <a:pt x="34580" y="1"/>
                  </a:moveTo>
                  <a:cubicBezTo>
                    <a:pt x="34580" y="1"/>
                    <a:pt x="30636" y="310"/>
                    <a:pt x="28944" y="2871"/>
                  </a:cubicBezTo>
                  <a:cubicBezTo>
                    <a:pt x="27251" y="5433"/>
                    <a:pt x="20634" y="14902"/>
                    <a:pt x="20634" y="14902"/>
                  </a:cubicBezTo>
                  <a:cubicBezTo>
                    <a:pt x="20634" y="14902"/>
                    <a:pt x="10103" y="9632"/>
                    <a:pt x="9585" y="9006"/>
                  </a:cubicBezTo>
                  <a:cubicBezTo>
                    <a:pt x="9067" y="8381"/>
                    <a:pt x="9359" y="7118"/>
                    <a:pt x="9501" y="6423"/>
                  </a:cubicBezTo>
                  <a:cubicBezTo>
                    <a:pt x="9643" y="5727"/>
                    <a:pt x="9880" y="4182"/>
                    <a:pt x="10035" y="3749"/>
                  </a:cubicBezTo>
                  <a:cubicBezTo>
                    <a:pt x="10153" y="3416"/>
                    <a:pt x="10003" y="3269"/>
                    <a:pt x="9742" y="3269"/>
                  </a:cubicBezTo>
                  <a:cubicBezTo>
                    <a:pt x="9408" y="3269"/>
                    <a:pt x="8894" y="3507"/>
                    <a:pt x="8523" y="3904"/>
                  </a:cubicBezTo>
                  <a:cubicBezTo>
                    <a:pt x="7847" y="4629"/>
                    <a:pt x="7570" y="5995"/>
                    <a:pt x="7241" y="6233"/>
                  </a:cubicBezTo>
                  <a:cubicBezTo>
                    <a:pt x="7228" y="6243"/>
                    <a:pt x="7212" y="6247"/>
                    <a:pt x="7192" y="6247"/>
                  </a:cubicBezTo>
                  <a:cubicBezTo>
                    <a:pt x="6715" y="6247"/>
                    <a:pt x="4358" y="3534"/>
                    <a:pt x="3189" y="2198"/>
                  </a:cubicBezTo>
                  <a:cubicBezTo>
                    <a:pt x="2216" y="1086"/>
                    <a:pt x="1657" y="241"/>
                    <a:pt x="1055" y="241"/>
                  </a:cubicBezTo>
                  <a:cubicBezTo>
                    <a:pt x="904" y="241"/>
                    <a:pt x="751" y="294"/>
                    <a:pt x="588" y="408"/>
                  </a:cubicBezTo>
                  <a:cubicBezTo>
                    <a:pt x="1" y="823"/>
                    <a:pt x="378" y="1648"/>
                    <a:pt x="1250" y="2839"/>
                  </a:cubicBezTo>
                  <a:cubicBezTo>
                    <a:pt x="2121" y="4032"/>
                    <a:pt x="2249" y="4159"/>
                    <a:pt x="2375" y="4417"/>
                  </a:cubicBezTo>
                  <a:cubicBezTo>
                    <a:pt x="2479" y="4631"/>
                    <a:pt x="2157" y="4800"/>
                    <a:pt x="2031" y="4915"/>
                  </a:cubicBezTo>
                  <a:cubicBezTo>
                    <a:pt x="1795" y="5127"/>
                    <a:pt x="1376" y="5472"/>
                    <a:pt x="1345" y="5802"/>
                  </a:cubicBezTo>
                  <a:cubicBezTo>
                    <a:pt x="1329" y="5982"/>
                    <a:pt x="1363" y="6168"/>
                    <a:pt x="1313" y="6342"/>
                  </a:cubicBezTo>
                  <a:cubicBezTo>
                    <a:pt x="1199" y="6738"/>
                    <a:pt x="709" y="6925"/>
                    <a:pt x="569" y="7314"/>
                  </a:cubicBezTo>
                  <a:cubicBezTo>
                    <a:pt x="469" y="7594"/>
                    <a:pt x="579" y="7908"/>
                    <a:pt x="523" y="8201"/>
                  </a:cubicBezTo>
                  <a:cubicBezTo>
                    <a:pt x="487" y="8390"/>
                    <a:pt x="382" y="8561"/>
                    <a:pt x="349" y="8751"/>
                  </a:cubicBezTo>
                  <a:cubicBezTo>
                    <a:pt x="282" y="9122"/>
                    <a:pt x="495" y="9485"/>
                    <a:pt x="739" y="9774"/>
                  </a:cubicBezTo>
                  <a:cubicBezTo>
                    <a:pt x="1593" y="10790"/>
                    <a:pt x="2761" y="11179"/>
                    <a:pt x="3881" y="11798"/>
                  </a:cubicBezTo>
                  <a:cubicBezTo>
                    <a:pt x="4812" y="12313"/>
                    <a:pt x="5773" y="12540"/>
                    <a:pt x="6845" y="13015"/>
                  </a:cubicBezTo>
                  <a:cubicBezTo>
                    <a:pt x="7860" y="13467"/>
                    <a:pt x="19269" y="22199"/>
                    <a:pt x="22147" y="22199"/>
                  </a:cubicBezTo>
                  <a:cubicBezTo>
                    <a:pt x="22308" y="22199"/>
                    <a:pt x="22442" y="22171"/>
                    <a:pt x="22546" y="22114"/>
                  </a:cubicBezTo>
                  <a:cubicBezTo>
                    <a:pt x="24516" y="21027"/>
                    <a:pt x="34393" y="9526"/>
                    <a:pt x="34393" y="9526"/>
                  </a:cubicBezTo>
                  <a:cubicBezTo>
                    <a:pt x="37749" y="4182"/>
                    <a:pt x="34580" y="1"/>
                    <a:pt x="34580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2083;p80">
              <a:extLst>
                <a:ext uri="{FF2B5EF4-FFF2-40B4-BE49-F238E27FC236}">
                  <a16:creationId xmlns:a16="http://schemas.microsoft.com/office/drawing/2014/main" id="{DD58BC17-1465-2A1C-DBE0-E33CFD478456}"/>
                </a:ext>
              </a:extLst>
            </p:cNvPr>
            <p:cNvSpPr/>
            <p:nvPr/>
          </p:nvSpPr>
          <p:spPr>
            <a:xfrm>
              <a:off x="5694125" y="934150"/>
              <a:ext cx="489250" cy="435775"/>
            </a:xfrm>
            <a:custGeom>
              <a:avLst/>
              <a:gdLst/>
              <a:ahLst/>
              <a:cxnLst/>
              <a:rect l="l" t="t" r="r" b="b"/>
              <a:pathLst>
                <a:path w="19570" h="17431" extrusionOk="0">
                  <a:moveTo>
                    <a:pt x="8623" y="0"/>
                  </a:moveTo>
                  <a:cubicBezTo>
                    <a:pt x="5697" y="0"/>
                    <a:pt x="3308" y="1011"/>
                    <a:pt x="1841" y="3315"/>
                  </a:cubicBezTo>
                  <a:cubicBezTo>
                    <a:pt x="0" y="6203"/>
                    <a:pt x="2523" y="9050"/>
                    <a:pt x="2523" y="9050"/>
                  </a:cubicBezTo>
                  <a:lnTo>
                    <a:pt x="9673" y="17431"/>
                  </a:lnTo>
                  <a:lnTo>
                    <a:pt x="9673" y="17431"/>
                  </a:lnTo>
                  <a:cubicBezTo>
                    <a:pt x="9442" y="14943"/>
                    <a:pt x="19569" y="12264"/>
                    <a:pt x="19333" y="8634"/>
                  </a:cubicBezTo>
                  <a:cubicBezTo>
                    <a:pt x="19025" y="3926"/>
                    <a:pt x="15592" y="1318"/>
                    <a:pt x="13138" y="660"/>
                  </a:cubicBezTo>
                  <a:cubicBezTo>
                    <a:pt x="11539" y="230"/>
                    <a:pt x="10020" y="0"/>
                    <a:pt x="86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084;p80">
              <a:extLst>
                <a:ext uri="{FF2B5EF4-FFF2-40B4-BE49-F238E27FC236}">
                  <a16:creationId xmlns:a16="http://schemas.microsoft.com/office/drawing/2014/main" id="{62A50F9A-4F2F-6409-99AC-5E927AACB023}"/>
                </a:ext>
              </a:extLst>
            </p:cNvPr>
            <p:cNvSpPr/>
            <p:nvPr/>
          </p:nvSpPr>
          <p:spPr>
            <a:xfrm>
              <a:off x="5688175" y="1187975"/>
              <a:ext cx="34350" cy="71800"/>
            </a:xfrm>
            <a:custGeom>
              <a:avLst/>
              <a:gdLst/>
              <a:ahLst/>
              <a:cxnLst/>
              <a:rect l="l" t="t" r="r" b="b"/>
              <a:pathLst>
                <a:path w="1374" h="2872" extrusionOk="0">
                  <a:moveTo>
                    <a:pt x="1374" y="1"/>
                  </a:moveTo>
                  <a:cubicBezTo>
                    <a:pt x="1374" y="1"/>
                    <a:pt x="0" y="2204"/>
                    <a:pt x="193" y="2429"/>
                  </a:cubicBezTo>
                  <a:cubicBezTo>
                    <a:pt x="386" y="2652"/>
                    <a:pt x="1303" y="2871"/>
                    <a:pt x="1303" y="2871"/>
                  </a:cubicBezTo>
                  <a:lnTo>
                    <a:pt x="1374" y="1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085;p80">
              <a:extLst>
                <a:ext uri="{FF2B5EF4-FFF2-40B4-BE49-F238E27FC236}">
                  <a16:creationId xmlns:a16="http://schemas.microsoft.com/office/drawing/2014/main" id="{1281E4E4-21D6-5EFB-230B-DB4340F65C14}"/>
                </a:ext>
              </a:extLst>
            </p:cNvPr>
            <p:cNvSpPr/>
            <p:nvPr/>
          </p:nvSpPr>
          <p:spPr>
            <a:xfrm>
              <a:off x="5709350" y="997175"/>
              <a:ext cx="377375" cy="402475"/>
            </a:xfrm>
            <a:custGeom>
              <a:avLst/>
              <a:gdLst/>
              <a:ahLst/>
              <a:cxnLst/>
              <a:rect l="l" t="t" r="r" b="b"/>
              <a:pathLst>
                <a:path w="15095" h="16099" extrusionOk="0">
                  <a:moveTo>
                    <a:pt x="7887" y="1"/>
                  </a:moveTo>
                  <a:cubicBezTo>
                    <a:pt x="6459" y="1"/>
                    <a:pt x="5287" y="340"/>
                    <a:pt x="4719" y="654"/>
                  </a:cubicBezTo>
                  <a:cubicBezTo>
                    <a:pt x="3345" y="1411"/>
                    <a:pt x="975" y="2805"/>
                    <a:pt x="494" y="7951"/>
                  </a:cubicBezTo>
                  <a:cubicBezTo>
                    <a:pt x="0" y="13233"/>
                    <a:pt x="1222" y="15030"/>
                    <a:pt x="1958" y="15702"/>
                  </a:cubicBezTo>
                  <a:cubicBezTo>
                    <a:pt x="2237" y="15955"/>
                    <a:pt x="3145" y="16098"/>
                    <a:pt x="4116" y="16098"/>
                  </a:cubicBezTo>
                  <a:cubicBezTo>
                    <a:pt x="4880" y="16098"/>
                    <a:pt x="5684" y="16010"/>
                    <a:pt x="6253" y="15816"/>
                  </a:cubicBezTo>
                  <a:cubicBezTo>
                    <a:pt x="7872" y="15265"/>
                    <a:pt x="11360" y="13423"/>
                    <a:pt x="12944" y="10660"/>
                  </a:cubicBezTo>
                  <a:cubicBezTo>
                    <a:pt x="14808" y="7411"/>
                    <a:pt x="15095" y="3140"/>
                    <a:pt x="12799" y="1530"/>
                  </a:cubicBezTo>
                  <a:cubicBezTo>
                    <a:pt x="11149" y="371"/>
                    <a:pt x="9379" y="1"/>
                    <a:pt x="7887" y="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086;p80">
              <a:extLst>
                <a:ext uri="{FF2B5EF4-FFF2-40B4-BE49-F238E27FC236}">
                  <a16:creationId xmlns:a16="http://schemas.microsoft.com/office/drawing/2014/main" id="{7E5C1B5B-ADCA-2E56-B5F0-67E460E107FD}"/>
                </a:ext>
              </a:extLst>
            </p:cNvPr>
            <p:cNvSpPr/>
            <p:nvPr/>
          </p:nvSpPr>
          <p:spPr>
            <a:xfrm>
              <a:off x="5790075" y="967775"/>
              <a:ext cx="423500" cy="425800"/>
            </a:xfrm>
            <a:custGeom>
              <a:avLst/>
              <a:gdLst/>
              <a:ahLst/>
              <a:cxnLst/>
              <a:rect l="l" t="t" r="r" b="b"/>
              <a:pathLst>
                <a:path w="16940" h="17032" extrusionOk="0">
                  <a:moveTo>
                    <a:pt x="7100" y="1"/>
                  </a:moveTo>
                  <a:cubicBezTo>
                    <a:pt x="3310" y="1"/>
                    <a:pt x="1084" y="2060"/>
                    <a:pt x="1084" y="2060"/>
                  </a:cubicBezTo>
                  <a:cubicBezTo>
                    <a:pt x="1084" y="2060"/>
                    <a:pt x="0" y="6896"/>
                    <a:pt x="1536" y="9892"/>
                  </a:cubicBezTo>
                  <a:cubicBezTo>
                    <a:pt x="1536" y="9892"/>
                    <a:pt x="2163" y="8408"/>
                    <a:pt x="3433" y="8408"/>
                  </a:cubicBezTo>
                  <a:cubicBezTo>
                    <a:pt x="3599" y="8408"/>
                    <a:pt x="3775" y="8433"/>
                    <a:pt x="3963" y="8490"/>
                  </a:cubicBezTo>
                  <a:cubicBezTo>
                    <a:pt x="5599" y="8987"/>
                    <a:pt x="5509" y="11154"/>
                    <a:pt x="4263" y="12294"/>
                  </a:cubicBezTo>
                  <a:cubicBezTo>
                    <a:pt x="3622" y="12880"/>
                    <a:pt x="2979" y="13022"/>
                    <a:pt x="2506" y="13022"/>
                  </a:cubicBezTo>
                  <a:cubicBezTo>
                    <a:pt x="2058" y="13022"/>
                    <a:pt x="1762" y="12895"/>
                    <a:pt x="1762" y="12895"/>
                  </a:cubicBezTo>
                  <a:lnTo>
                    <a:pt x="1762" y="12895"/>
                  </a:lnTo>
                  <a:cubicBezTo>
                    <a:pt x="1762" y="12895"/>
                    <a:pt x="2505" y="14934"/>
                    <a:pt x="4177" y="16543"/>
                  </a:cubicBezTo>
                  <a:cubicBezTo>
                    <a:pt x="4177" y="16543"/>
                    <a:pt x="5273" y="17031"/>
                    <a:pt x="6871" y="17031"/>
                  </a:cubicBezTo>
                  <a:cubicBezTo>
                    <a:pt x="8623" y="17031"/>
                    <a:pt x="10979" y="16444"/>
                    <a:pt x="13158" y="13984"/>
                  </a:cubicBezTo>
                  <a:cubicBezTo>
                    <a:pt x="16939" y="9717"/>
                    <a:pt x="16236" y="2272"/>
                    <a:pt x="10445" y="516"/>
                  </a:cubicBezTo>
                  <a:cubicBezTo>
                    <a:pt x="9228" y="146"/>
                    <a:pt x="8109" y="1"/>
                    <a:pt x="7100" y="1"/>
                  </a:cubicBezTo>
                  <a:close/>
                </a:path>
              </a:pathLst>
            </a:custGeom>
            <a:solidFill>
              <a:schemeClr val="accent1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2087;p80">
              <a:extLst>
                <a:ext uri="{FF2B5EF4-FFF2-40B4-BE49-F238E27FC236}">
                  <a16:creationId xmlns:a16="http://schemas.microsoft.com/office/drawing/2014/main" id="{27ACD7A0-1FCA-AF80-B421-677AF4275723}"/>
                </a:ext>
              </a:extLst>
            </p:cNvPr>
            <p:cNvSpPr/>
            <p:nvPr/>
          </p:nvSpPr>
          <p:spPr>
            <a:xfrm>
              <a:off x="5834125" y="1149975"/>
              <a:ext cx="343325" cy="305850"/>
            </a:xfrm>
            <a:custGeom>
              <a:avLst/>
              <a:gdLst/>
              <a:ahLst/>
              <a:cxnLst/>
              <a:rect l="l" t="t" r="r" b="b"/>
              <a:pathLst>
                <a:path w="13733" h="12234" extrusionOk="0">
                  <a:moveTo>
                    <a:pt x="13733" y="1"/>
                  </a:moveTo>
                  <a:lnTo>
                    <a:pt x="7569" y="3948"/>
                  </a:lnTo>
                  <a:lnTo>
                    <a:pt x="4652" y="6529"/>
                  </a:lnTo>
                  <a:lnTo>
                    <a:pt x="1702" y="6289"/>
                  </a:lnTo>
                  <a:lnTo>
                    <a:pt x="0" y="5608"/>
                  </a:lnTo>
                  <a:lnTo>
                    <a:pt x="0" y="12234"/>
                  </a:lnTo>
                  <a:lnTo>
                    <a:pt x="7769" y="11171"/>
                  </a:lnTo>
                  <a:cubicBezTo>
                    <a:pt x="11186" y="10704"/>
                    <a:pt x="13733" y="7785"/>
                    <a:pt x="13733" y="4336"/>
                  </a:cubicBezTo>
                  <a:lnTo>
                    <a:pt x="13733" y="1"/>
                  </a:lnTo>
                  <a:close/>
                </a:path>
              </a:pathLst>
            </a:custGeom>
            <a:solidFill>
              <a:schemeClr val="accent1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2088;p80">
              <a:extLst>
                <a:ext uri="{FF2B5EF4-FFF2-40B4-BE49-F238E27FC236}">
                  <a16:creationId xmlns:a16="http://schemas.microsoft.com/office/drawing/2014/main" id="{286212DA-D401-F08C-2BA7-297AEE317DBC}"/>
                </a:ext>
              </a:extLst>
            </p:cNvPr>
            <p:cNvSpPr/>
            <p:nvPr/>
          </p:nvSpPr>
          <p:spPr>
            <a:xfrm>
              <a:off x="5671350" y="915600"/>
              <a:ext cx="250975" cy="299500"/>
            </a:xfrm>
            <a:custGeom>
              <a:avLst/>
              <a:gdLst/>
              <a:ahLst/>
              <a:cxnLst/>
              <a:rect l="l" t="t" r="r" b="b"/>
              <a:pathLst>
                <a:path w="10039" h="11980" extrusionOk="0">
                  <a:moveTo>
                    <a:pt x="7156" y="1"/>
                  </a:moveTo>
                  <a:cubicBezTo>
                    <a:pt x="5259" y="1"/>
                    <a:pt x="3282" y="796"/>
                    <a:pt x="2079" y="2088"/>
                  </a:cubicBezTo>
                  <a:cubicBezTo>
                    <a:pt x="0" y="4321"/>
                    <a:pt x="48" y="10603"/>
                    <a:pt x="6285" y="11979"/>
                  </a:cubicBezTo>
                  <a:lnTo>
                    <a:pt x="10039" y="753"/>
                  </a:lnTo>
                  <a:cubicBezTo>
                    <a:pt x="9193" y="236"/>
                    <a:pt x="8187" y="1"/>
                    <a:pt x="7156" y="1"/>
                  </a:cubicBezTo>
                  <a:close/>
                </a:path>
              </a:pathLst>
            </a:custGeom>
            <a:solidFill>
              <a:schemeClr val="accent1">
                <a:lumMod val="1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2089;p80">
              <a:extLst>
                <a:ext uri="{FF2B5EF4-FFF2-40B4-BE49-F238E27FC236}">
                  <a16:creationId xmlns:a16="http://schemas.microsoft.com/office/drawing/2014/main" id="{3BB90CF3-2D02-DB2C-6808-0F7320441643}"/>
                </a:ext>
              </a:extLst>
            </p:cNvPr>
            <p:cNvSpPr/>
            <p:nvPr/>
          </p:nvSpPr>
          <p:spPr>
            <a:xfrm>
              <a:off x="5789125" y="1198775"/>
              <a:ext cx="44150" cy="59775"/>
            </a:xfrm>
            <a:custGeom>
              <a:avLst/>
              <a:gdLst/>
              <a:ahLst/>
              <a:cxnLst/>
              <a:rect l="l" t="t" r="r" b="b"/>
              <a:pathLst>
                <a:path w="1766" h="2391" extrusionOk="0">
                  <a:moveTo>
                    <a:pt x="1377" y="0"/>
                  </a:moveTo>
                  <a:cubicBezTo>
                    <a:pt x="864" y="0"/>
                    <a:pt x="384" y="326"/>
                    <a:pt x="214" y="841"/>
                  </a:cubicBezTo>
                  <a:cubicBezTo>
                    <a:pt x="0" y="1485"/>
                    <a:pt x="351" y="2180"/>
                    <a:pt x="995" y="2390"/>
                  </a:cubicBezTo>
                  <a:lnTo>
                    <a:pt x="1766" y="64"/>
                  </a:lnTo>
                  <a:cubicBezTo>
                    <a:pt x="1637" y="21"/>
                    <a:pt x="1506" y="0"/>
                    <a:pt x="1377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090;p80">
              <a:extLst>
                <a:ext uri="{FF2B5EF4-FFF2-40B4-BE49-F238E27FC236}">
                  <a16:creationId xmlns:a16="http://schemas.microsoft.com/office/drawing/2014/main" id="{06B701DC-7C9C-A43A-CE55-9F8E409467A8}"/>
                </a:ext>
              </a:extLst>
            </p:cNvPr>
            <p:cNvSpPr/>
            <p:nvPr/>
          </p:nvSpPr>
          <p:spPr>
            <a:xfrm>
              <a:off x="5985475" y="2473675"/>
              <a:ext cx="153950" cy="394450"/>
            </a:xfrm>
            <a:custGeom>
              <a:avLst/>
              <a:gdLst/>
              <a:ahLst/>
              <a:cxnLst/>
              <a:rect l="l" t="t" r="r" b="b"/>
              <a:pathLst>
                <a:path w="6158" h="15778" extrusionOk="0">
                  <a:moveTo>
                    <a:pt x="6157" y="0"/>
                  </a:moveTo>
                  <a:lnTo>
                    <a:pt x="6157" y="0"/>
                  </a:lnTo>
                  <a:cubicBezTo>
                    <a:pt x="3149" y="1925"/>
                    <a:pt x="359" y="2195"/>
                    <a:pt x="359" y="2195"/>
                  </a:cubicBezTo>
                  <a:lnTo>
                    <a:pt x="0" y="6036"/>
                  </a:lnTo>
                  <a:lnTo>
                    <a:pt x="972" y="15778"/>
                  </a:lnTo>
                  <a:lnTo>
                    <a:pt x="1180" y="7767"/>
                  </a:lnTo>
                  <a:lnTo>
                    <a:pt x="1533" y="2879"/>
                  </a:lnTo>
                  <a:cubicBezTo>
                    <a:pt x="4923" y="1979"/>
                    <a:pt x="6157" y="1"/>
                    <a:pt x="615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1282;p29">
            <a:extLst>
              <a:ext uri="{FF2B5EF4-FFF2-40B4-BE49-F238E27FC236}">
                <a16:creationId xmlns:a16="http://schemas.microsoft.com/office/drawing/2014/main" id="{995979C7-5FF9-0B0C-B5B8-CACD06AD30EE}"/>
              </a:ext>
            </a:extLst>
          </p:cNvPr>
          <p:cNvSpPr txBox="1">
            <a:spLocks/>
          </p:cNvSpPr>
          <p:nvPr/>
        </p:nvSpPr>
        <p:spPr>
          <a:xfrm>
            <a:off x="1229710" y="439770"/>
            <a:ext cx="726786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行動構想、改善計畫與落地規劃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68DABF8-1E0C-F318-9EB5-CEAB21A2953D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 dirty="0">
                <a:solidFill>
                  <a:schemeClr val="accent2"/>
                </a:solidFill>
                <a:latin typeface="Montserrat"/>
                <a:sym typeface="Montserrat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409628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1BBF88F-F7CC-A15E-5F41-88BCC18AF03C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rgbClr val="FCF9F3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落地規劃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7CD6D1C-BFA1-05D3-72D6-2E49F606F3C9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改善計畫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D02A300-1D91-2162-05B1-12DE81AE3EC6}"/>
              </a:ext>
            </a:extLst>
          </p:cNvPr>
          <p:cNvSpPr/>
          <p:nvPr/>
        </p:nvSpPr>
        <p:spPr>
          <a:xfrm>
            <a:off x="6364449" y="143703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行動構想</a:t>
            </a: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0A80E832-1452-EDD1-42FE-DABB380DE2FE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15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D01EBE1-132F-A0A1-5EDD-CF72A695E1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043" y="2016784"/>
            <a:ext cx="7195032" cy="2848932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398A7677-5106-77F9-D237-586D941FF695}"/>
              </a:ext>
            </a:extLst>
          </p:cNvPr>
          <p:cNvSpPr txBox="1"/>
          <p:nvPr/>
        </p:nvSpPr>
        <p:spPr>
          <a:xfrm>
            <a:off x="2058643" y="1131659"/>
            <a:ext cx="6157448" cy="5813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lnSpc>
                <a:spcPts val="2000"/>
              </a:lnSpc>
              <a:spcBef>
                <a:spcPts val="0"/>
              </a:spcBef>
              <a:spcAft>
                <a:spcPts val="0"/>
              </a:spcAft>
              <a:buSzPct val="75000"/>
              <a:buFont typeface="Wingdings" panose="05000000000000000000" pitchFamily="2" charset="2"/>
              <a:buChar char="n"/>
            </a:pPr>
            <a:r>
              <a:rPr lang="zh-TW" altLang="en-US" sz="14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建立</a:t>
            </a:r>
            <a:r>
              <a:rPr lang="en-US" altLang="zh-TW" sz="14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LINE Bot</a:t>
            </a:r>
            <a:r>
              <a:rPr lang="zh-TW" altLang="en-US" sz="14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為雙方打造日常的服務助理</a:t>
            </a:r>
            <a:endParaRPr lang="en-US" altLang="zh-TW" sz="1400" b="0" i="0" u="none" strike="noStrike" dirty="0">
              <a:solidFill>
                <a:srgbClr val="161614"/>
              </a:solidFill>
              <a:effectLst/>
              <a:latin typeface="Barlow" panose="00000500000000000000" pitchFamily="2" charset="0"/>
            </a:endParaRPr>
          </a:p>
          <a:p>
            <a:pPr marL="285750" indent="-285750">
              <a:lnSpc>
                <a:spcPts val="2000"/>
              </a:lnSpc>
              <a:buSzPct val="75000"/>
              <a:buFont typeface="Wingdings" panose="05000000000000000000" pitchFamily="2" charset="2"/>
              <a:buChar char="n"/>
            </a:pPr>
            <a:r>
              <a:rPr lang="zh-TW" altLang="en-US" sz="14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提供長者</a:t>
            </a:r>
            <a:r>
              <a:rPr lang="en-US" altLang="zh-TW" sz="14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IoT</a:t>
            </a:r>
            <a:r>
              <a:rPr lang="zh-TW" altLang="en-US" sz="1400" b="0" i="0" u="none" strike="noStrike" dirty="0">
                <a:solidFill>
                  <a:srgbClr val="161614"/>
                </a:solidFill>
                <a:effectLst/>
                <a:latin typeface="Barlow" panose="00000500000000000000" pitchFamily="2" charset="0"/>
              </a:rPr>
              <a:t>設備讓長者發生意外時可以即時求救</a:t>
            </a:r>
            <a:endParaRPr lang="zh-TW" altLang="en-US" b="0" dirty="0">
              <a:effectLst/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E7346301-3789-8620-5933-54B3770F4D30}"/>
              </a:ext>
            </a:extLst>
          </p:cNvPr>
          <p:cNvSpPr txBox="1"/>
          <p:nvPr/>
        </p:nvSpPr>
        <p:spPr>
          <a:xfrm>
            <a:off x="404635" y="1171419"/>
            <a:ext cx="16196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系統開發環境</a:t>
            </a:r>
            <a:endParaRPr lang="zh-TW" altLang="en-US" sz="1800" b="1" dirty="0">
              <a:solidFill>
                <a:schemeClr val="tx1"/>
              </a:solidFill>
            </a:endParaRPr>
          </a:p>
        </p:txBody>
      </p:sp>
      <p:sp>
        <p:nvSpPr>
          <p:cNvPr id="10" name="Google Shape;1282;p29">
            <a:extLst>
              <a:ext uri="{FF2B5EF4-FFF2-40B4-BE49-F238E27FC236}">
                <a16:creationId xmlns:a16="http://schemas.microsoft.com/office/drawing/2014/main" id="{49BC05F0-4AF7-DE41-FD17-5C578C28966E}"/>
              </a:ext>
            </a:extLst>
          </p:cNvPr>
          <p:cNvSpPr txBox="1">
            <a:spLocks/>
          </p:cNvSpPr>
          <p:nvPr/>
        </p:nvSpPr>
        <p:spPr>
          <a:xfrm>
            <a:off x="1229710" y="439770"/>
            <a:ext cx="726786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行動構想、改善計畫與落地規劃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BF55E1FE-C5E4-323E-A926-9DC9B1F8C2E6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 dirty="0">
                <a:solidFill>
                  <a:schemeClr val="accent2"/>
                </a:solidFill>
                <a:latin typeface="Montserrat"/>
                <a:sym typeface="Montserrat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1560174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5E00C682-0BD0-6113-5A8E-805C26FE97F5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solidFill>
            <a:srgbClr val="FCF9F3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改善計畫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0AFA1B0-3E9C-5FAF-1866-0E5E79C94600}"/>
              </a:ext>
            </a:extLst>
          </p:cNvPr>
          <p:cNvSpPr/>
          <p:nvPr/>
        </p:nvSpPr>
        <p:spPr>
          <a:xfrm>
            <a:off x="6364449" y="143703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行動構想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C60984A-C27B-88AE-FE76-CCDC4C256BDA}"/>
              </a:ext>
            </a:extLst>
          </p:cNvPr>
          <p:cNvSpPr txBox="1"/>
          <p:nvPr/>
        </p:nvSpPr>
        <p:spPr>
          <a:xfrm>
            <a:off x="1392445" y="1789028"/>
            <a:ext cx="7688244" cy="1678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 fontAlgn="base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打造</a:t>
            </a:r>
            <a:r>
              <a:rPr lang="en-US" altLang="zh-TW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 Bot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提供用戶一個熟悉並能夠簡便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、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快速上手的平台及介面</a:t>
            </a:r>
          </a:p>
          <a:p>
            <a:pPr marL="342900" indent="-342900" rtl="0" fontAlgn="base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搭配穿戴式的</a:t>
            </a:r>
            <a:r>
              <a:rPr lang="en-US" altLang="zh-TW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IoT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裝置增加通訊選擇</a:t>
            </a:r>
          </a:p>
          <a:p>
            <a:pPr marL="342900" indent="-342900" rtl="0" fontAlgn="base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讓長者能夠安心生活</a:t>
            </a:r>
          </a:p>
          <a:p>
            <a:pPr marL="342900" indent="-342900" rtl="0" fontAlgn="base">
              <a:lnSpc>
                <a:spcPts val="3200"/>
              </a:lnSpc>
              <a:spcBef>
                <a:spcPts val="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子女能夠掌握父母狀況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D95D586E-A7FE-2F79-FA21-D3ECAA615E05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16</a:t>
            </a:r>
            <a:endParaRPr lang="zh-TW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20DF8E7-75E4-01B4-5136-E8B47CB323AF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rgbClr val="FCF9F3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落地規劃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7EECBEB-87DF-2539-8334-A24C8126A4A3}"/>
              </a:ext>
            </a:extLst>
          </p:cNvPr>
          <p:cNvSpPr txBox="1"/>
          <p:nvPr/>
        </p:nvSpPr>
        <p:spPr>
          <a:xfrm>
            <a:off x="898352" y="1330120"/>
            <a:ext cx="4965468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>
              <a:lnSpc>
                <a:spcPts val="3200"/>
              </a:lnSpc>
              <a:buSzPct val="80000"/>
            </a:pPr>
            <a:r>
              <a:rPr lang="zh-TW" altLang="en-US" sz="20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市場定位</a:t>
            </a:r>
            <a:endParaRPr lang="en-US" altLang="zh-TW" sz="20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Google Shape;1282;p29">
            <a:extLst>
              <a:ext uri="{FF2B5EF4-FFF2-40B4-BE49-F238E27FC236}">
                <a16:creationId xmlns:a16="http://schemas.microsoft.com/office/drawing/2014/main" id="{38A24E4C-38AA-6551-B14A-5504815F3A4A}"/>
              </a:ext>
            </a:extLst>
          </p:cNvPr>
          <p:cNvSpPr txBox="1">
            <a:spLocks/>
          </p:cNvSpPr>
          <p:nvPr/>
        </p:nvSpPr>
        <p:spPr>
          <a:xfrm>
            <a:off x="1229710" y="439770"/>
            <a:ext cx="726786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行動構想、改善計畫與落地規劃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7F50BFE8-A7DD-0CEF-0C33-676E3C0330F8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 dirty="0">
                <a:solidFill>
                  <a:schemeClr val="accent2"/>
                </a:solidFill>
                <a:latin typeface="Montserrat"/>
                <a:sym typeface="Montserrat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910415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029;p103">
            <a:extLst>
              <a:ext uri="{FF2B5EF4-FFF2-40B4-BE49-F238E27FC236}">
                <a16:creationId xmlns:a16="http://schemas.microsoft.com/office/drawing/2014/main" id="{28413D85-9DBC-2698-F7D5-2C6FFC24E8A7}"/>
              </a:ext>
            </a:extLst>
          </p:cNvPr>
          <p:cNvGrpSpPr/>
          <p:nvPr/>
        </p:nvGrpSpPr>
        <p:grpSpPr>
          <a:xfrm>
            <a:off x="6524716" y="1798826"/>
            <a:ext cx="1895865" cy="2084748"/>
            <a:chOff x="1423275" y="238100"/>
            <a:chExt cx="4763400" cy="5237975"/>
          </a:xfrm>
        </p:grpSpPr>
        <p:sp>
          <p:nvSpPr>
            <p:cNvPr id="3" name="Google Shape;3030;p103">
              <a:extLst>
                <a:ext uri="{FF2B5EF4-FFF2-40B4-BE49-F238E27FC236}">
                  <a16:creationId xmlns:a16="http://schemas.microsoft.com/office/drawing/2014/main" id="{640DE3F8-C779-352E-3DB0-BA1835C72F71}"/>
                </a:ext>
              </a:extLst>
            </p:cNvPr>
            <p:cNvSpPr/>
            <p:nvPr/>
          </p:nvSpPr>
          <p:spPr>
            <a:xfrm>
              <a:off x="1463675" y="2976450"/>
              <a:ext cx="1983200" cy="1145000"/>
            </a:xfrm>
            <a:custGeom>
              <a:avLst/>
              <a:gdLst/>
              <a:ahLst/>
              <a:cxnLst/>
              <a:rect l="l" t="t" r="r" b="b"/>
              <a:pathLst>
                <a:path w="79328" h="45800" extrusionOk="0">
                  <a:moveTo>
                    <a:pt x="39664" y="1"/>
                  </a:moveTo>
                  <a:cubicBezTo>
                    <a:pt x="29144" y="1"/>
                    <a:pt x="19057" y="2413"/>
                    <a:pt x="11618" y="6708"/>
                  </a:cubicBezTo>
                  <a:cubicBezTo>
                    <a:pt x="4180" y="11003"/>
                    <a:pt x="1" y="16827"/>
                    <a:pt x="1" y="22901"/>
                  </a:cubicBezTo>
                  <a:cubicBezTo>
                    <a:pt x="1" y="28974"/>
                    <a:pt x="4180" y="34799"/>
                    <a:pt x="11618" y="39093"/>
                  </a:cubicBezTo>
                  <a:cubicBezTo>
                    <a:pt x="19057" y="43388"/>
                    <a:pt x="29144" y="45800"/>
                    <a:pt x="39664" y="45800"/>
                  </a:cubicBezTo>
                  <a:cubicBezTo>
                    <a:pt x="50184" y="45800"/>
                    <a:pt x="60272" y="43388"/>
                    <a:pt x="67711" y="39093"/>
                  </a:cubicBezTo>
                  <a:cubicBezTo>
                    <a:pt x="75149" y="34799"/>
                    <a:pt x="79328" y="28974"/>
                    <a:pt x="79328" y="22901"/>
                  </a:cubicBezTo>
                  <a:cubicBezTo>
                    <a:pt x="79328" y="16827"/>
                    <a:pt x="75149" y="11003"/>
                    <a:pt x="67711" y="6708"/>
                  </a:cubicBezTo>
                  <a:cubicBezTo>
                    <a:pt x="60272" y="2413"/>
                    <a:pt x="50184" y="1"/>
                    <a:pt x="396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031;p103">
              <a:extLst>
                <a:ext uri="{FF2B5EF4-FFF2-40B4-BE49-F238E27FC236}">
                  <a16:creationId xmlns:a16="http://schemas.microsoft.com/office/drawing/2014/main" id="{81864D13-58A6-DFD4-B0C1-AA7F032D7818}"/>
                </a:ext>
              </a:extLst>
            </p:cNvPr>
            <p:cNvSpPr/>
            <p:nvPr/>
          </p:nvSpPr>
          <p:spPr>
            <a:xfrm>
              <a:off x="4203500" y="3159375"/>
              <a:ext cx="1983175" cy="1145025"/>
            </a:xfrm>
            <a:custGeom>
              <a:avLst/>
              <a:gdLst/>
              <a:ahLst/>
              <a:cxnLst/>
              <a:rect l="l" t="t" r="r" b="b"/>
              <a:pathLst>
                <a:path w="79327" h="45801" extrusionOk="0">
                  <a:moveTo>
                    <a:pt x="39664" y="0"/>
                  </a:moveTo>
                  <a:cubicBezTo>
                    <a:pt x="29145" y="0"/>
                    <a:pt x="19056" y="2414"/>
                    <a:pt x="11618" y="6709"/>
                  </a:cubicBezTo>
                  <a:cubicBezTo>
                    <a:pt x="4179" y="11002"/>
                    <a:pt x="0" y="16827"/>
                    <a:pt x="0" y="22900"/>
                  </a:cubicBezTo>
                  <a:cubicBezTo>
                    <a:pt x="0" y="28974"/>
                    <a:pt x="4179" y="34798"/>
                    <a:pt x="11618" y="39093"/>
                  </a:cubicBezTo>
                  <a:cubicBezTo>
                    <a:pt x="19056" y="43387"/>
                    <a:pt x="29145" y="45800"/>
                    <a:pt x="39664" y="45800"/>
                  </a:cubicBezTo>
                  <a:cubicBezTo>
                    <a:pt x="50183" y="45800"/>
                    <a:pt x="60271" y="43387"/>
                    <a:pt x="67710" y="39093"/>
                  </a:cubicBezTo>
                  <a:cubicBezTo>
                    <a:pt x="75148" y="34798"/>
                    <a:pt x="79327" y="28974"/>
                    <a:pt x="79327" y="22900"/>
                  </a:cubicBezTo>
                  <a:cubicBezTo>
                    <a:pt x="79327" y="16827"/>
                    <a:pt x="75148" y="11002"/>
                    <a:pt x="67710" y="6709"/>
                  </a:cubicBezTo>
                  <a:cubicBezTo>
                    <a:pt x="60271" y="2414"/>
                    <a:pt x="50183" y="0"/>
                    <a:pt x="39664" y="0"/>
                  </a:cubicBezTo>
                  <a:close/>
                </a:path>
              </a:pathLst>
            </a:custGeom>
            <a:solidFill>
              <a:schemeClr val="accent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032;p103">
              <a:extLst>
                <a:ext uri="{FF2B5EF4-FFF2-40B4-BE49-F238E27FC236}">
                  <a16:creationId xmlns:a16="http://schemas.microsoft.com/office/drawing/2014/main" id="{DBA3C6F8-CF7B-F7F8-3151-04DAA9523950}"/>
                </a:ext>
              </a:extLst>
            </p:cNvPr>
            <p:cNvSpPr/>
            <p:nvPr/>
          </p:nvSpPr>
          <p:spPr>
            <a:xfrm>
              <a:off x="2059150" y="3306275"/>
              <a:ext cx="3769150" cy="2169800"/>
            </a:xfrm>
            <a:custGeom>
              <a:avLst/>
              <a:gdLst/>
              <a:ahLst/>
              <a:cxnLst/>
              <a:rect l="l" t="t" r="r" b="b"/>
              <a:pathLst>
                <a:path w="150766" h="86792" extrusionOk="0">
                  <a:moveTo>
                    <a:pt x="61954" y="0"/>
                  </a:moveTo>
                  <a:cubicBezTo>
                    <a:pt x="61378" y="0"/>
                    <a:pt x="60803" y="127"/>
                    <a:pt x="60364" y="381"/>
                  </a:cubicBezTo>
                  <a:lnTo>
                    <a:pt x="879" y="34724"/>
                  </a:lnTo>
                  <a:cubicBezTo>
                    <a:pt x="0" y="35231"/>
                    <a:pt x="0" y="36054"/>
                    <a:pt x="879" y="36561"/>
                  </a:cubicBezTo>
                  <a:lnTo>
                    <a:pt x="87221" y="86411"/>
                  </a:lnTo>
                  <a:cubicBezTo>
                    <a:pt x="87660" y="86665"/>
                    <a:pt x="88236" y="86792"/>
                    <a:pt x="88812" y="86792"/>
                  </a:cubicBezTo>
                  <a:cubicBezTo>
                    <a:pt x="89388" y="86792"/>
                    <a:pt x="89963" y="86665"/>
                    <a:pt x="90402" y="86412"/>
                  </a:cubicBezTo>
                  <a:lnTo>
                    <a:pt x="149887" y="52068"/>
                  </a:lnTo>
                  <a:cubicBezTo>
                    <a:pt x="150766" y="51560"/>
                    <a:pt x="150766" y="50738"/>
                    <a:pt x="149887" y="50231"/>
                  </a:cubicBezTo>
                  <a:lnTo>
                    <a:pt x="63544" y="381"/>
                  </a:lnTo>
                  <a:cubicBezTo>
                    <a:pt x="63105" y="127"/>
                    <a:pt x="62529" y="0"/>
                    <a:pt x="61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033;p103">
              <a:extLst>
                <a:ext uri="{FF2B5EF4-FFF2-40B4-BE49-F238E27FC236}">
                  <a16:creationId xmlns:a16="http://schemas.microsoft.com/office/drawing/2014/main" id="{17FDD3F4-D1E1-3080-544C-DFD12FC4F65F}"/>
                </a:ext>
              </a:extLst>
            </p:cNvPr>
            <p:cNvSpPr/>
            <p:nvPr/>
          </p:nvSpPr>
          <p:spPr>
            <a:xfrm>
              <a:off x="5176200" y="2851275"/>
              <a:ext cx="39075" cy="1349000"/>
            </a:xfrm>
            <a:custGeom>
              <a:avLst/>
              <a:gdLst/>
              <a:ahLst/>
              <a:cxnLst/>
              <a:rect l="l" t="t" r="r" b="b"/>
              <a:pathLst>
                <a:path w="1563" h="53960" extrusionOk="0">
                  <a:moveTo>
                    <a:pt x="781" y="0"/>
                  </a:moveTo>
                  <a:cubicBezTo>
                    <a:pt x="350" y="0"/>
                    <a:pt x="0" y="365"/>
                    <a:pt x="0" y="814"/>
                  </a:cubicBezTo>
                  <a:lnTo>
                    <a:pt x="0" y="53146"/>
                  </a:lnTo>
                  <a:cubicBezTo>
                    <a:pt x="0" y="53596"/>
                    <a:pt x="350" y="53960"/>
                    <a:pt x="781" y="53960"/>
                  </a:cubicBezTo>
                  <a:cubicBezTo>
                    <a:pt x="1213" y="53960"/>
                    <a:pt x="1562" y="53596"/>
                    <a:pt x="1562" y="53146"/>
                  </a:cubicBezTo>
                  <a:lnTo>
                    <a:pt x="1562" y="814"/>
                  </a:lnTo>
                  <a:cubicBezTo>
                    <a:pt x="1562" y="365"/>
                    <a:pt x="1213" y="0"/>
                    <a:pt x="78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034;p103">
              <a:extLst>
                <a:ext uri="{FF2B5EF4-FFF2-40B4-BE49-F238E27FC236}">
                  <a16:creationId xmlns:a16="http://schemas.microsoft.com/office/drawing/2014/main" id="{A69734BC-21C7-8E48-C4F7-060FC085A11E}"/>
                </a:ext>
              </a:extLst>
            </p:cNvPr>
            <p:cNvSpPr/>
            <p:nvPr/>
          </p:nvSpPr>
          <p:spPr>
            <a:xfrm>
              <a:off x="4396950" y="2667900"/>
              <a:ext cx="429200" cy="1056200"/>
            </a:xfrm>
            <a:custGeom>
              <a:avLst/>
              <a:gdLst/>
              <a:ahLst/>
              <a:cxnLst/>
              <a:rect l="l" t="t" r="r" b="b"/>
              <a:pathLst>
                <a:path w="17168" h="42248" extrusionOk="0">
                  <a:moveTo>
                    <a:pt x="16282" y="1"/>
                  </a:moveTo>
                  <a:cubicBezTo>
                    <a:pt x="15972" y="1"/>
                    <a:pt x="15678" y="197"/>
                    <a:pt x="15557" y="517"/>
                  </a:cubicBezTo>
                  <a:lnTo>
                    <a:pt x="159" y="41134"/>
                  </a:lnTo>
                  <a:cubicBezTo>
                    <a:pt x="0" y="41553"/>
                    <a:pt x="197" y="42025"/>
                    <a:pt x="598" y="42190"/>
                  </a:cubicBezTo>
                  <a:cubicBezTo>
                    <a:pt x="689" y="42227"/>
                    <a:pt x="787" y="42247"/>
                    <a:pt x="886" y="42247"/>
                  </a:cubicBezTo>
                  <a:cubicBezTo>
                    <a:pt x="1197" y="42247"/>
                    <a:pt x="1490" y="42052"/>
                    <a:pt x="1611" y="41732"/>
                  </a:cubicBezTo>
                  <a:lnTo>
                    <a:pt x="17008" y="1115"/>
                  </a:lnTo>
                  <a:cubicBezTo>
                    <a:pt x="17167" y="696"/>
                    <a:pt x="16970" y="223"/>
                    <a:pt x="16569" y="59"/>
                  </a:cubicBezTo>
                  <a:cubicBezTo>
                    <a:pt x="16475" y="20"/>
                    <a:pt x="16378" y="1"/>
                    <a:pt x="1628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035;p103">
              <a:extLst>
                <a:ext uri="{FF2B5EF4-FFF2-40B4-BE49-F238E27FC236}">
                  <a16:creationId xmlns:a16="http://schemas.microsoft.com/office/drawing/2014/main" id="{5D7031A9-B613-02DC-F947-E9EC3A6CDFFB}"/>
                </a:ext>
              </a:extLst>
            </p:cNvPr>
            <p:cNvSpPr/>
            <p:nvPr/>
          </p:nvSpPr>
          <p:spPr>
            <a:xfrm>
              <a:off x="4443700" y="2755800"/>
              <a:ext cx="1502800" cy="846325"/>
            </a:xfrm>
            <a:custGeom>
              <a:avLst/>
              <a:gdLst/>
              <a:ahLst/>
              <a:cxnLst/>
              <a:rect l="l" t="t" r="r" b="b"/>
              <a:pathLst>
                <a:path w="60112" h="33853" extrusionOk="0">
                  <a:moveTo>
                    <a:pt x="30080" y="1"/>
                  </a:moveTo>
                  <a:cubicBezTo>
                    <a:pt x="29864" y="2"/>
                    <a:pt x="29657" y="94"/>
                    <a:pt x="29514" y="256"/>
                  </a:cubicBezTo>
                  <a:lnTo>
                    <a:pt x="298" y="32479"/>
                  </a:lnTo>
                  <a:cubicBezTo>
                    <a:pt x="0" y="32806"/>
                    <a:pt x="14" y="33322"/>
                    <a:pt x="329" y="33630"/>
                  </a:cubicBezTo>
                  <a:cubicBezTo>
                    <a:pt x="470" y="33772"/>
                    <a:pt x="663" y="33851"/>
                    <a:pt x="864" y="33853"/>
                  </a:cubicBezTo>
                  <a:cubicBezTo>
                    <a:pt x="1081" y="33851"/>
                    <a:pt x="1287" y="33759"/>
                    <a:pt x="1432" y="33597"/>
                  </a:cubicBezTo>
                  <a:lnTo>
                    <a:pt x="30083" y="1999"/>
                  </a:lnTo>
                  <a:lnTo>
                    <a:pt x="58682" y="33464"/>
                  </a:lnTo>
                  <a:cubicBezTo>
                    <a:pt x="58835" y="33633"/>
                    <a:pt x="59041" y="33718"/>
                    <a:pt x="59248" y="33718"/>
                  </a:cubicBezTo>
                  <a:cubicBezTo>
                    <a:pt x="59441" y="33718"/>
                    <a:pt x="59634" y="33644"/>
                    <a:pt x="59784" y="33495"/>
                  </a:cubicBezTo>
                  <a:cubicBezTo>
                    <a:pt x="60098" y="33184"/>
                    <a:pt x="60111" y="32671"/>
                    <a:pt x="59814" y="32344"/>
                  </a:cubicBezTo>
                  <a:lnTo>
                    <a:pt x="30648" y="255"/>
                  </a:lnTo>
                  <a:cubicBezTo>
                    <a:pt x="30503" y="94"/>
                    <a:pt x="30298" y="2"/>
                    <a:pt x="300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036;p103">
              <a:extLst>
                <a:ext uri="{FF2B5EF4-FFF2-40B4-BE49-F238E27FC236}">
                  <a16:creationId xmlns:a16="http://schemas.microsoft.com/office/drawing/2014/main" id="{80187D86-688B-C9F3-1AE7-98B30F0CCA41}"/>
                </a:ext>
              </a:extLst>
            </p:cNvPr>
            <p:cNvSpPr/>
            <p:nvPr/>
          </p:nvSpPr>
          <p:spPr>
            <a:xfrm>
              <a:off x="5565325" y="2667925"/>
              <a:ext cx="429175" cy="1056175"/>
            </a:xfrm>
            <a:custGeom>
              <a:avLst/>
              <a:gdLst/>
              <a:ahLst/>
              <a:cxnLst/>
              <a:rect l="l" t="t" r="r" b="b"/>
              <a:pathLst>
                <a:path w="17167" h="42247" extrusionOk="0">
                  <a:moveTo>
                    <a:pt x="885" y="0"/>
                  </a:moveTo>
                  <a:cubicBezTo>
                    <a:pt x="790" y="0"/>
                    <a:pt x="693" y="19"/>
                    <a:pt x="599" y="58"/>
                  </a:cubicBezTo>
                  <a:cubicBezTo>
                    <a:pt x="198" y="222"/>
                    <a:pt x="1" y="695"/>
                    <a:pt x="160" y="1114"/>
                  </a:cubicBezTo>
                  <a:lnTo>
                    <a:pt x="15555" y="41732"/>
                  </a:lnTo>
                  <a:cubicBezTo>
                    <a:pt x="15677" y="42051"/>
                    <a:pt x="15971" y="42246"/>
                    <a:pt x="16282" y="42246"/>
                  </a:cubicBezTo>
                  <a:cubicBezTo>
                    <a:pt x="16380" y="42246"/>
                    <a:pt x="16478" y="42226"/>
                    <a:pt x="16569" y="42189"/>
                  </a:cubicBezTo>
                  <a:cubicBezTo>
                    <a:pt x="16970" y="42024"/>
                    <a:pt x="17166" y="41552"/>
                    <a:pt x="17009" y="41133"/>
                  </a:cubicBezTo>
                  <a:lnTo>
                    <a:pt x="1611" y="516"/>
                  </a:lnTo>
                  <a:cubicBezTo>
                    <a:pt x="1489" y="196"/>
                    <a:pt x="1196" y="0"/>
                    <a:pt x="885" y="0"/>
                  </a:cubicBezTo>
                  <a:close/>
                </a:path>
              </a:pathLst>
            </a:custGeom>
            <a:solidFill>
              <a:schemeClr val="accent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037;p103">
              <a:extLst>
                <a:ext uri="{FF2B5EF4-FFF2-40B4-BE49-F238E27FC236}">
                  <a16:creationId xmlns:a16="http://schemas.microsoft.com/office/drawing/2014/main" id="{5AFD6F3F-44EF-623D-711B-21F5FE702BC4}"/>
                </a:ext>
              </a:extLst>
            </p:cNvPr>
            <p:cNvSpPr/>
            <p:nvPr/>
          </p:nvSpPr>
          <p:spPr>
            <a:xfrm>
              <a:off x="4394175" y="3570725"/>
              <a:ext cx="92375" cy="158825"/>
            </a:xfrm>
            <a:custGeom>
              <a:avLst/>
              <a:gdLst/>
              <a:ahLst/>
              <a:cxnLst/>
              <a:rect l="l" t="t" r="r" b="b"/>
              <a:pathLst>
                <a:path w="3695" h="6353" extrusionOk="0">
                  <a:moveTo>
                    <a:pt x="2057" y="0"/>
                  </a:moveTo>
                  <a:lnTo>
                    <a:pt x="22" y="5599"/>
                  </a:lnTo>
                  <a:cubicBezTo>
                    <a:pt x="9" y="5646"/>
                    <a:pt x="3" y="5694"/>
                    <a:pt x="3" y="5742"/>
                  </a:cubicBezTo>
                  <a:cubicBezTo>
                    <a:pt x="1" y="5776"/>
                    <a:pt x="1" y="5810"/>
                    <a:pt x="3" y="5844"/>
                  </a:cubicBezTo>
                  <a:cubicBezTo>
                    <a:pt x="22" y="5958"/>
                    <a:pt x="160" y="6105"/>
                    <a:pt x="310" y="6197"/>
                  </a:cubicBezTo>
                  <a:cubicBezTo>
                    <a:pt x="481" y="6300"/>
                    <a:pt x="705" y="6352"/>
                    <a:pt x="929" y="6352"/>
                  </a:cubicBezTo>
                  <a:cubicBezTo>
                    <a:pt x="1153" y="6352"/>
                    <a:pt x="1377" y="6300"/>
                    <a:pt x="1548" y="6197"/>
                  </a:cubicBezTo>
                  <a:cubicBezTo>
                    <a:pt x="1673" y="6121"/>
                    <a:pt x="1752" y="6029"/>
                    <a:pt x="1790" y="5933"/>
                  </a:cubicBezTo>
                  <a:cubicBezTo>
                    <a:pt x="1789" y="5930"/>
                    <a:pt x="1790" y="5926"/>
                    <a:pt x="1793" y="5923"/>
                  </a:cubicBezTo>
                  <a:lnTo>
                    <a:pt x="1808" y="5848"/>
                  </a:lnTo>
                  <a:lnTo>
                    <a:pt x="3695" y="598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038;p103">
              <a:extLst>
                <a:ext uri="{FF2B5EF4-FFF2-40B4-BE49-F238E27FC236}">
                  <a16:creationId xmlns:a16="http://schemas.microsoft.com/office/drawing/2014/main" id="{6622718B-3D18-6BFC-161A-E8FF46D42E8D}"/>
                </a:ext>
              </a:extLst>
            </p:cNvPr>
            <p:cNvSpPr/>
            <p:nvPr/>
          </p:nvSpPr>
          <p:spPr>
            <a:xfrm>
              <a:off x="5904875" y="3570725"/>
              <a:ext cx="92425" cy="158825"/>
            </a:xfrm>
            <a:custGeom>
              <a:avLst/>
              <a:gdLst/>
              <a:ahLst/>
              <a:cxnLst/>
              <a:rect l="l" t="t" r="r" b="b"/>
              <a:pathLst>
                <a:path w="3697" h="6353" extrusionOk="0">
                  <a:moveTo>
                    <a:pt x="1639" y="0"/>
                  </a:moveTo>
                  <a:lnTo>
                    <a:pt x="0" y="598"/>
                  </a:lnTo>
                  <a:lnTo>
                    <a:pt x="1888" y="5848"/>
                  </a:lnTo>
                  <a:lnTo>
                    <a:pt x="1903" y="5923"/>
                  </a:lnTo>
                  <a:cubicBezTo>
                    <a:pt x="1906" y="5926"/>
                    <a:pt x="1907" y="5930"/>
                    <a:pt x="1906" y="5933"/>
                  </a:cubicBezTo>
                  <a:cubicBezTo>
                    <a:pt x="1944" y="6029"/>
                    <a:pt x="2022" y="6121"/>
                    <a:pt x="2148" y="6197"/>
                  </a:cubicBezTo>
                  <a:cubicBezTo>
                    <a:pt x="2319" y="6300"/>
                    <a:pt x="2543" y="6352"/>
                    <a:pt x="2767" y="6352"/>
                  </a:cubicBezTo>
                  <a:cubicBezTo>
                    <a:pt x="2991" y="6352"/>
                    <a:pt x="3216" y="6300"/>
                    <a:pt x="3386" y="6197"/>
                  </a:cubicBezTo>
                  <a:cubicBezTo>
                    <a:pt x="3535" y="6105"/>
                    <a:pt x="3674" y="5958"/>
                    <a:pt x="3693" y="5844"/>
                  </a:cubicBezTo>
                  <a:cubicBezTo>
                    <a:pt x="3696" y="5810"/>
                    <a:pt x="3696" y="5776"/>
                    <a:pt x="3693" y="5742"/>
                  </a:cubicBezTo>
                  <a:cubicBezTo>
                    <a:pt x="3693" y="5694"/>
                    <a:pt x="3687" y="5646"/>
                    <a:pt x="3674" y="5599"/>
                  </a:cubicBezTo>
                  <a:lnTo>
                    <a:pt x="16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039;p103">
              <a:extLst>
                <a:ext uri="{FF2B5EF4-FFF2-40B4-BE49-F238E27FC236}">
                  <a16:creationId xmlns:a16="http://schemas.microsoft.com/office/drawing/2014/main" id="{46314B0E-CA40-4028-9018-C5E0E2BFBCC1}"/>
                </a:ext>
              </a:extLst>
            </p:cNvPr>
            <p:cNvSpPr/>
            <p:nvPr/>
          </p:nvSpPr>
          <p:spPr>
            <a:xfrm>
              <a:off x="5173225" y="4072725"/>
              <a:ext cx="45025" cy="135250"/>
            </a:xfrm>
            <a:custGeom>
              <a:avLst/>
              <a:gdLst/>
              <a:ahLst/>
              <a:cxnLst/>
              <a:rect l="l" t="t" r="r" b="b"/>
              <a:pathLst>
                <a:path w="1801" h="5410" extrusionOk="0">
                  <a:moveTo>
                    <a:pt x="900" y="1"/>
                  </a:moveTo>
                  <a:cubicBezTo>
                    <a:pt x="600" y="1"/>
                    <a:pt x="300" y="79"/>
                    <a:pt x="0" y="237"/>
                  </a:cubicBezTo>
                  <a:lnTo>
                    <a:pt x="0" y="4867"/>
                  </a:lnTo>
                  <a:cubicBezTo>
                    <a:pt x="0" y="5006"/>
                    <a:pt x="89" y="5145"/>
                    <a:pt x="264" y="5251"/>
                  </a:cubicBezTo>
                  <a:cubicBezTo>
                    <a:pt x="440" y="5357"/>
                    <a:pt x="671" y="5410"/>
                    <a:pt x="901" y="5410"/>
                  </a:cubicBezTo>
                  <a:cubicBezTo>
                    <a:pt x="1131" y="5410"/>
                    <a:pt x="1362" y="5357"/>
                    <a:pt x="1538" y="5251"/>
                  </a:cubicBezTo>
                  <a:cubicBezTo>
                    <a:pt x="1713" y="5145"/>
                    <a:pt x="1801" y="5006"/>
                    <a:pt x="1801" y="4867"/>
                  </a:cubicBezTo>
                  <a:lnTo>
                    <a:pt x="1801" y="237"/>
                  </a:lnTo>
                  <a:cubicBezTo>
                    <a:pt x="1501" y="79"/>
                    <a:pt x="1201" y="1"/>
                    <a:pt x="900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040;p103">
              <a:extLst>
                <a:ext uri="{FF2B5EF4-FFF2-40B4-BE49-F238E27FC236}">
                  <a16:creationId xmlns:a16="http://schemas.microsoft.com/office/drawing/2014/main" id="{914BBE38-D3E4-CEE1-6014-D8429FB22B1F}"/>
                </a:ext>
              </a:extLst>
            </p:cNvPr>
            <p:cNvSpPr/>
            <p:nvPr/>
          </p:nvSpPr>
          <p:spPr>
            <a:xfrm>
              <a:off x="4322450" y="1218800"/>
              <a:ext cx="1772825" cy="2000825"/>
            </a:xfrm>
            <a:custGeom>
              <a:avLst/>
              <a:gdLst/>
              <a:ahLst/>
              <a:cxnLst/>
              <a:rect l="l" t="t" r="r" b="b"/>
              <a:pathLst>
                <a:path w="70913" h="80033" extrusionOk="0">
                  <a:moveTo>
                    <a:pt x="49270" y="0"/>
                  </a:moveTo>
                  <a:cubicBezTo>
                    <a:pt x="48232" y="0"/>
                    <a:pt x="47267" y="245"/>
                    <a:pt x="46372" y="804"/>
                  </a:cubicBezTo>
                  <a:cubicBezTo>
                    <a:pt x="46027" y="1019"/>
                    <a:pt x="44483" y="1905"/>
                    <a:pt x="44065" y="2160"/>
                  </a:cubicBezTo>
                  <a:cubicBezTo>
                    <a:pt x="42299" y="3227"/>
                    <a:pt x="40810" y="5504"/>
                    <a:pt x="39594" y="9524"/>
                  </a:cubicBezTo>
                  <a:cubicBezTo>
                    <a:pt x="36027" y="21322"/>
                    <a:pt x="34459" y="35237"/>
                    <a:pt x="29305" y="38497"/>
                  </a:cubicBezTo>
                  <a:cubicBezTo>
                    <a:pt x="29277" y="38503"/>
                    <a:pt x="29255" y="38525"/>
                    <a:pt x="29249" y="38554"/>
                  </a:cubicBezTo>
                  <a:cubicBezTo>
                    <a:pt x="22552" y="42423"/>
                    <a:pt x="8617" y="50530"/>
                    <a:pt x="3830" y="53767"/>
                  </a:cubicBezTo>
                  <a:cubicBezTo>
                    <a:pt x="1240" y="55518"/>
                    <a:pt x="15" y="57072"/>
                    <a:pt x="12" y="58528"/>
                  </a:cubicBezTo>
                  <a:cubicBezTo>
                    <a:pt x="12" y="59000"/>
                    <a:pt x="22" y="60852"/>
                    <a:pt x="15" y="61305"/>
                  </a:cubicBezTo>
                  <a:cubicBezTo>
                    <a:pt x="0" y="62445"/>
                    <a:pt x="731" y="63525"/>
                    <a:pt x="2144" y="64594"/>
                  </a:cubicBezTo>
                  <a:cubicBezTo>
                    <a:pt x="4519" y="66391"/>
                    <a:pt x="11455" y="70923"/>
                    <a:pt x="17098" y="73827"/>
                  </a:cubicBezTo>
                  <a:cubicBezTo>
                    <a:pt x="21433" y="76058"/>
                    <a:pt x="26907" y="80032"/>
                    <a:pt x="33412" y="80032"/>
                  </a:cubicBezTo>
                  <a:cubicBezTo>
                    <a:pt x="35374" y="80032"/>
                    <a:pt x="37431" y="79670"/>
                    <a:pt x="39578" y="78790"/>
                  </a:cubicBezTo>
                  <a:cubicBezTo>
                    <a:pt x="44685" y="76696"/>
                    <a:pt x="56806" y="70604"/>
                    <a:pt x="62188" y="66271"/>
                  </a:cubicBezTo>
                  <a:cubicBezTo>
                    <a:pt x="65314" y="63753"/>
                    <a:pt x="67468" y="63728"/>
                    <a:pt x="69223" y="48680"/>
                  </a:cubicBezTo>
                  <a:lnTo>
                    <a:pt x="69223" y="48680"/>
                  </a:lnTo>
                  <a:lnTo>
                    <a:pt x="69220" y="48689"/>
                  </a:lnTo>
                  <a:cubicBezTo>
                    <a:pt x="70432" y="39681"/>
                    <a:pt x="70912" y="27797"/>
                    <a:pt x="70407" y="21578"/>
                  </a:cubicBezTo>
                  <a:cubicBezTo>
                    <a:pt x="69579" y="11364"/>
                    <a:pt x="65461" y="7515"/>
                    <a:pt x="60189" y="4508"/>
                  </a:cubicBezTo>
                  <a:cubicBezTo>
                    <a:pt x="55929" y="2077"/>
                    <a:pt x="52294" y="0"/>
                    <a:pt x="49270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041;p103">
              <a:extLst>
                <a:ext uri="{FF2B5EF4-FFF2-40B4-BE49-F238E27FC236}">
                  <a16:creationId xmlns:a16="http://schemas.microsoft.com/office/drawing/2014/main" id="{F1F9E929-541F-4194-EE2C-6F881F81BCCD}"/>
                </a:ext>
              </a:extLst>
            </p:cNvPr>
            <p:cNvSpPr/>
            <p:nvPr/>
          </p:nvSpPr>
          <p:spPr>
            <a:xfrm>
              <a:off x="4322450" y="1218800"/>
              <a:ext cx="1772825" cy="2000825"/>
            </a:xfrm>
            <a:custGeom>
              <a:avLst/>
              <a:gdLst/>
              <a:ahLst/>
              <a:cxnLst/>
              <a:rect l="l" t="t" r="r" b="b"/>
              <a:pathLst>
                <a:path w="70913" h="80033" extrusionOk="0">
                  <a:moveTo>
                    <a:pt x="49270" y="0"/>
                  </a:moveTo>
                  <a:cubicBezTo>
                    <a:pt x="48232" y="0"/>
                    <a:pt x="47267" y="245"/>
                    <a:pt x="46372" y="804"/>
                  </a:cubicBezTo>
                  <a:cubicBezTo>
                    <a:pt x="46027" y="1019"/>
                    <a:pt x="44483" y="1905"/>
                    <a:pt x="44065" y="2160"/>
                  </a:cubicBezTo>
                  <a:cubicBezTo>
                    <a:pt x="42299" y="3227"/>
                    <a:pt x="40810" y="5504"/>
                    <a:pt x="39594" y="9524"/>
                  </a:cubicBezTo>
                  <a:cubicBezTo>
                    <a:pt x="36027" y="21322"/>
                    <a:pt x="34459" y="35237"/>
                    <a:pt x="29305" y="38497"/>
                  </a:cubicBezTo>
                  <a:cubicBezTo>
                    <a:pt x="29277" y="38503"/>
                    <a:pt x="29255" y="38525"/>
                    <a:pt x="29249" y="38554"/>
                  </a:cubicBezTo>
                  <a:cubicBezTo>
                    <a:pt x="22552" y="42423"/>
                    <a:pt x="8617" y="50530"/>
                    <a:pt x="3830" y="53767"/>
                  </a:cubicBezTo>
                  <a:cubicBezTo>
                    <a:pt x="1240" y="55518"/>
                    <a:pt x="15" y="57072"/>
                    <a:pt x="12" y="58528"/>
                  </a:cubicBezTo>
                  <a:cubicBezTo>
                    <a:pt x="12" y="59000"/>
                    <a:pt x="22" y="60852"/>
                    <a:pt x="15" y="61305"/>
                  </a:cubicBezTo>
                  <a:cubicBezTo>
                    <a:pt x="0" y="62445"/>
                    <a:pt x="731" y="63525"/>
                    <a:pt x="2144" y="64594"/>
                  </a:cubicBezTo>
                  <a:cubicBezTo>
                    <a:pt x="4519" y="66391"/>
                    <a:pt x="11455" y="70923"/>
                    <a:pt x="17098" y="73827"/>
                  </a:cubicBezTo>
                  <a:cubicBezTo>
                    <a:pt x="21433" y="76058"/>
                    <a:pt x="26907" y="80032"/>
                    <a:pt x="33412" y="80032"/>
                  </a:cubicBezTo>
                  <a:cubicBezTo>
                    <a:pt x="35374" y="80032"/>
                    <a:pt x="37431" y="79670"/>
                    <a:pt x="39578" y="78790"/>
                  </a:cubicBezTo>
                  <a:cubicBezTo>
                    <a:pt x="44685" y="76696"/>
                    <a:pt x="56806" y="70604"/>
                    <a:pt x="62188" y="66271"/>
                  </a:cubicBezTo>
                  <a:cubicBezTo>
                    <a:pt x="65314" y="63753"/>
                    <a:pt x="67468" y="63728"/>
                    <a:pt x="69223" y="48680"/>
                  </a:cubicBezTo>
                  <a:lnTo>
                    <a:pt x="69223" y="48680"/>
                  </a:lnTo>
                  <a:lnTo>
                    <a:pt x="69220" y="48689"/>
                  </a:lnTo>
                  <a:cubicBezTo>
                    <a:pt x="70432" y="39681"/>
                    <a:pt x="70912" y="27797"/>
                    <a:pt x="70407" y="21578"/>
                  </a:cubicBezTo>
                  <a:cubicBezTo>
                    <a:pt x="69579" y="11364"/>
                    <a:pt x="65461" y="7515"/>
                    <a:pt x="60189" y="4508"/>
                  </a:cubicBezTo>
                  <a:cubicBezTo>
                    <a:pt x="55929" y="2077"/>
                    <a:pt x="52294" y="0"/>
                    <a:pt x="49270" y="0"/>
                  </a:cubicBezTo>
                  <a:close/>
                </a:path>
              </a:pathLst>
            </a:custGeom>
            <a:solidFill>
              <a:schemeClr val="accent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042;p103">
              <a:extLst>
                <a:ext uri="{FF2B5EF4-FFF2-40B4-BE49-F238E27FC236}">
                  <a16:creationId xmlns:a16="http://schemas.microsoft.com/office/drawing/2014/main" id="{BDB53B65-E351-1919-9A27-C6F41439D1A1}"/>
                </a:ext>
              </a:extLst>
            </p:cNvPr>
            <p:cNvSpPr/>
            <p:nvPr/>
          </p:nvSpPr>
          <p:spPr>
            <a:xfrm>
              <a:off x="4295750" y="2129675"/>
              <a:ext cx="1673575" cy="1019950"/>
            </a:xfrm>
            <a:custGeom>
              <a:avLst/>
              <a:gdLst/>
              <a:ahLst/>
              <a:cxnLst/>
              <a:rect l="l" t="t" r="r" b="b"/>
              <a:pathLst>
                <a:path w="66943" h="40798" extrusionOk="0">
                  <a:moveTo>
                    <a:pt x="33996" y="1"/>
                  </a:moveTo>
                  <a:cubicBezTo>
                    <a:pt x="33996" y="1"/>
                    <a:pt x="11290" y="13009"/>
                    <a:pt x="4898" y="17332"/>
                  </a:cubicBezTo>
                  <a:cubicBezTo>
                    <a:pt x="297" y="20443"/>
                    <a:pt x="1" y="22929"/>
                    <a:pt x="3212" y="25359"/>
                  </a:cubicBezTo>
                  <a:cubicBezTo>
                    <a:pt x="5587" y="27156"/>
                    <a:pt x="12523" y="31688"/>
                    <a:pt x="18166" y="34592"/>
                  </a:cubicBezTo>
                  <a:cubicBezTo>
                    <a:pt x="22501" y="36823"/>
                    <a:pt x="27975" y="40797"/>
                    <a:pt x="34480" y="40797"/>
                  </a:cubicBezTo>
                  <a:cubicBezTo>
                    <a:pt x="36443" y="40797"/>
                    <a:pt x="38499" y="40435"/>
                    <a:pt x="40647" y="39555"/>
                  </a:cubicBezTo>
                  <a:cubicBezTo>
                    <a:pt x="47071" y="36921"/>
                    <a:pt x="64108" y="27749"/>
                    <a:pt x="65525" y="24007"/>
                  </a:cubicBezTo>
                  <a:cubicBezTo>
                    <a:pt x="66943" y="20265"/>
                    <a:pt x="33996" y="1"/>
                    <a:pt x="33996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043;p103">
              <a:extLst>
                <a:ext uri="{FF2B5EF4-FFF2-40B4-BE49-F238E27FC236}">
                  <a16:creationId xmlns:a16="http://schemas.microsoft.com/office/drawing/2014/main" id="{29E32097-3771-2C0B-3240-B7CD1FA4B026}"/>
                </a:ext>
              </a:extLst>
            </p:cNvPr>
            <p:cNvSpPr/>
            <p:nvPr/>
          </p:nvSpPr>
          <p:spPr>
            <a:xfrm>
              <a:off x="4295750" y="2129675"/>
              <a:ext cx="1673575" cy="1019950"/>
            </a:xfrm>
            <a:custGeom>
              <a:avLst/>
              <a:gdLst/>
              <a:ahLst/>
              <a:cxnLst/>
              <a:rect l="l" t="t" r="r" b="b"/>
              <a:pathLst>
                <a:path w="66943" h="40798" extrusionOk="0">
                  <a:moveTo>
                    <a:pt x="33996" y="1"/>
                  </a:moveTo>
                  <a:cubicBezTo>
                    <a:pt x="33996" y="1"/>
                    <a:pt x="11290" y="13009"/>
                    <a:pt x="4898" y="17332"/>
                  </a:cubicBezTo>
                  <a:cubicBezTo>
                    <a:pt x="297" y="20443"/>
                    <a:pt x="1" y="22929"/>
                    <a:pt x="3212" y="25359"/>
                  </a:cubicBezTo>
                  <a:cubicBezTo>
                    <a:pt x="5587" y="27156"/>
                    <a:pt x="12523" y="31688"/>
                    <a:pt x="18166" y="34592"/>
                  </a:cubicBezTo>
                  <a:cubicBezTo>
                    <a:pt x="22501" y="36823"/>
                    <a:pt x="27975" y="40797"/>
                    <a:pt x="34480" y="40797"/>
                  </a:cubicBezTo>
                  <a:cubicBezTo>
                    <a:pt x="36443" y="40797"/>
                    <a:pt x="38499" y="40435"/>
                    <a:pt x="40647" y="39555"/>
                  </a:cubicBezTo>
                  <a:cubicBezTo>
                    <a:pt x="47071" y="36921"/>
                    <a:pt x="64108" y="27749"/>
                    <a:pt x="65525" y="24007"/>
                  </a:cubicBezTo>
                  <a:cubicBezTo>
                    <a:pt x="66943" y="20265"/>
                    <a:pt x="33996" y="1"/>
                    <a:pt x="33996" y="1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044;p103">
              <a:extLst>
                <a:ext uri="{FF2B5EF4-FFF2-40B4-BE49-F238E27FC236}">
                  <a16:creationId xmlns:a16="http://schemas.microsoft.com/office/drawing/2014/main" id="{AB3ABAF3-56D5-F07F-3298-5586C5554841}"/>
                </a:ext>
              </a:extLst>
            </p:cNvPr>
            <p:cNvSpPr/>
            <p:nvPr/>
          </p:nvSpPr>
          <p:spPr>
            <a:xfrm>
              <a:off x="5429200" y="1218825"/>
              <a:ext cx="609175" cy="372075"/>
            </a:xfrm>
            <a:custGeom>
              <a:avLst/>
              <a:gdLst/>
              <a:ahLst/>
              <a:cxnLst/>
              <a:rect l="l" t="t" r="r" b="b"/>
              <a:pathLst>
                <a:path w="24367" h="14883" extrusionOk="0">
                  <a:moveTo>
                    <a:pt x="5000" y="0"/>
                  </a:moveTo>
                  <a:cubicBezTo>
                    <a:pt x="3962" y="0"/>
                    <a:pt x="2996" y="244"/>
                    <a:pt x="2101" y="803"/>
                  </a:cubicBezTo>
                  <a:cubicBezTo>
                    <a:pt x="1797" y="988"/>
                    <a:pt x="580" y="1694"/>
                    <a:pt x="0" y="2035"/>
                  </a:cubicBezTo>
                  <a:cubicBezTo>
                    <a:pt x="818" y="1588"/>
                    <a:pt x="1694" y="1389"/>
                    <a:pt x="2629" y="1389"/>
                  </a:cubicBezTo>
                  <a:cubicBezTo>
                    <a:pt x="5654" y="1389"/>
                    <a:pt x="9290" y="3468"/>
                    <a:pt x="13550" y="5901"/>
                  </a:cubicBezTo>
                  <a:cubicBezTo>
                    <a:pt x="17120" y="7941"/>
                    <a:pt x="20163" y="10359"/>
                    <a:pt x="22012" y="14883"/>
                  </a:cubicBezTo>
                  <a:lnTo>
                    <a:pt x="24366" y="13464"/>
                  </a:lnTo>
                  <a:cubicBezTo>
                    <a:pt x="22518" y="8959"/>
                    <a:pt x="19480" y="6541"/>
                    <a:pt x="15920" y="4506"/>
                  </a:cubicBezTo>
                  <a:cubicBezTo>
                    <a:pt x="11659" y="2074"/>
                    <a:pt x="8025" y="0"/>
                    <a:pt x="50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045;p103">
              <a:extLst>
                <a:ext uri="{FF2B5EF4-FFF2-40B4-BE49-F238E27FC236}">
                  <a16:creationId xmlns:a16="http://schemas.microsoft.com/office/drawing/2014/main" id="{A8F3386B-4EA8-3BF9-3C94-19A8F5FDF9A4}"/>
                </a:ext>
              </a:extLst>
            </p:cNvPr>
            <p:cNvSpPr/>
            <p:nvPr/>
          </p:nvSpPr>
          <p:spPr>
            <a:xfrm>
              <a:off x="5015800" y="1253525"/>
              <a:ext cx="1028350" cy="1507950"/>
            </a:xfrm>
            <a:custGeom>
              <a:avLst/>
              <a:gdLst/>
              <a:ahLst/>
              <a:cxnLst/>
              <a:rect l="l" t="t" r="r" b="b"/>
              <a:pathLst>
                <a:path w="41134" h="60318" extrusionOk="0">
                  <a:moveTo>
                    <a:pt x="19161" y="1"/>
                  </a:moveTo>
                  <a:cubicBezTo>
                    <a:pt x="16108" y="1"/>
                    <a:pt x="13679" y="2120"/>
                    <a:pt x="11860" y="8135"/>
                  </a:cubicBezTo>
                  <a:cubicBezTo>
                    <a:pt x="8293" y="19933"/>
                    <a:pt x="6725" y="33848"/>
                    <a:pt x="1572" y="37108"/>
                  </a:cubicBezTo>
                  <a:cubicBezTo>
                    <a:pt x="1572" y="37108"/>
                    <a:pt x="0" y="37246"/>
                    <a:pt x="12820" y="47341"/>
                  </a:cubicBezTo>
                  <a:cubicBezTo>
                    <a:pt x="16898" y="50554"/>
                    <a:pt x="21848" y="53185"/>
                    <a:pt x="25099" y="55204"/>
                  </a:cubicBezTo>
                  <a:cubicBezTo>
                    <a:pt x="30681" y="58672"/>
                    <a:pt x="34336" y="60318"/>
                    <a:pt x="35567" y="60318"/>
                  </a:cubicBezTo>
                  <a:cubicBezTo>
                    <a:pt x="35741" y="60318"/>
                    <a:pt x="35867" y="60285"/>
                    <a:pt x="35943" y="60219"/>
                  </a:cubicBezTo>
                  <a:cubicBezTo>
                    <a:pt x="39310" y="57310"/>
                    <a:pt x="41133" y="31798"/>
                    <a:pt x="40304" y="21585"/>
                  </a:cubicBezTo>
                  <a:cubicBezTo>
                    <a:pt x="39477" y="11371"/>
                    <a:pt x="35359" y="7522"/>
                    <a:pt x="30087" y="4515"/>
                  </a:cubicBezTo>
                  <a:cubicBezTo>
                    <a:pt x="25824" y="2083"/>
                    <a:pt x="22186" y="1"/>
                    <a:pt x="19161" y="1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046;p103">
              <a:extLst>
                <a:ext uri="{FF2B5EF4-FFF2-40B4-BE49-F238E27FC236}">
                  <a16:creationId xmlns:a16="http://schemas.microsoft.com/office/drawing/2014/main" id="{EE0F0F04-9327-43BB-71E4-FC6E0BBB2CDB}"/>
                </a:ext>
              </a:extLst>
            </p:cNvPr>
            <p:cNvSpPr/>
            <p:nvPr/>
          </p:nvSpPr>
          <p:spPr>
            <a:xfrm>
              <a:off x="3962475" y="3554800"/>
              <a:ext cx="437075" cy="511275"/>
            </a:xfrm>
            <a:custGeom>
              <a:avLst/>
              <a:gdLst/>
              <a:ahLst/>
              <a:cxnLst/>
              <a:rect l="l" t="t" r="r" b="b"/>
              <a:pathLst>
                <a:path w="17483" h="20451" extrusionOk="0">
                  <a:moveTo>
                    <a:pt x="11181" y="0"/>
                  </a:moveTo>
                  <a:cubicBezTo>
                    <a:pt x="11181" y="0"/>
                    <a:pt x="9282" y="5868"/>
                    <a:pt x="7762" y="8613"/>
                  </a:cubicBezTo>
                  <a:cubicBezTo>
                    <a:pt x="6308" y="11237"/>
                    <a:pt x="4574" y="13975"/>
                    <a:pt x="2372" y="16430"/>
                  </a:cubicBezTo>
                  <a:cubicBezTo>
                    <a:pt x="1893" y="16963"/>
                    <a:pt x="805" y="17953"/>
                    <a:pt x="413" y="18386"/>
                  </a:cubicBezTo>
                  <a:cubicBezTo>
                    <a:pt x="65" y="18771"/>
                    <a:pt x="1" y="19221"/>
                    <a:pt x="480" y="19695"/>
                  </a:cubicBezTo>
                  <a:cubicBezTo>
                    <a:pt x="938" y="20149"/>
                    <a:pt x="2130" y="20451"/>
                    <a:pt x="3499" y="20451"/>
                  </a:cubicBezTo>
                  <a:cubicBezTo>
                    <a:pt x="4952" y="20451"/>
                    <a:pt x="6606" y="20111"/>
                    <a:pt x="7795" y="19252"/>
                  </a:cubicBezTo>
                  <a:cubicBezTo>
                    <a:pt x="10103" y="17585"/>
                    <a:pt x="12397" y="14374"/>
                    <a:pt x="13780" y="13024"/>
                  </a:cubicBezTo>
                  <a:cubicBezTo>
                    <a:pt x="14473" y="12348"/>
                    <a:pt x="15124" y="11702"/>
                    <a:pt x="15601" y="11226"/>
                  </a:cubicBezTo>
                  <a:cubicBezTo>
                    <a:pt x="16059" y="10770"/>
                    <a:pt x="16245" y="10106"/>
                    <a:pt x="16089" y="9480"/>
                  </a:cubicBezTo>
                  <a:cubicBezTo>
                    <a:pt x="16046" y="9301"/>
                    <a:pt x="15997" y="9092"/>
                    <a:pt x="15943" y="8847"/>
                  </a:cubicBezTo>
                  <a:cubicBezTo>
                    <a:pt x="15653" y="7528"/>
                    <a:pt x="17483" y="2168"/>
                    <a:pt x="17483" y="2168"/>
                  </a:cubicBezTo>
                  <a:lnTo>
                    <a:pt x="11181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047;p103">
              <a:extLst>
                <a:ext uri="{FF2B5EF4-FFF2-40B4-BE49-F238E27FC236}">
                  <a16:creationId xmlns:a16="http://schemas.microsoft.com/office/drawing/2014/main" id="{6A987071-1028-FD92-A614-D0EF7452EC7D}"/>
                </a:ext>
              </a:extLst>
            </p:cNvPr>
            <p:cNvSpPr/>
            <p:nvPr/>
          </p:nvSpPr>
          <p:spPr>
            <a:xfrm>
              <a:off x="4219375" y="2025775"/>
              <a:ext cx="1270825" cy="1623050"/>
            </a:xfrm>
            <a:custGeom>
              <a:avLst/>
              <a:gdLst/>
              <a:ahLst/>
              <a:cxnLst/>
              <a:rect l="l" t="t" r="r" b="b"/>
              <a:pathLst>
                <a:path w="50833" h="64922" extrusionOk="0">
                  <a:moveTo>
                    <a:pt x="49715" y="0"/>
                  </a:moveTo>
                  <a:lnTo>
                    <a:pt x="38607" y="7739"/>
                  </a:lnTo>
                  <a:cubicBezTo>
                    <a:pt x="33377" y="11284"/>
                    <a:pt x="30815" y="12928"/>
                    <a:pt x="26232" y="15570"/>
                  </a:cubicBezTo>
                  <a:cubicBezTo>
                    <a:pt x="21647" y="18213"/>
                    <a:pt x="10969" y="24241"/>
                    <a:pt x="9493" y="28336"/>
                  </a:cubicBezTo>
                  <a:cubicBezTo>
                    <a:pt x="8019" y="32433"/>
                    <a:pt x="0" y="62351"/>
                    <a:pt x="0" y="62351"/>
                  </a:cubicBezTo>
                  <a:cubicBezTo>
                    <a:pt x="1719" y="62460"/>
                    <a:pt x="5186" y="63510"/>
                    <a:pt x="7016" y="64921"/>
                  </a:cubicBezTo>
                  <a:cubicBezTo>
                    <a:pt x="7016" y="64921"/>
                    <a:pt x="9402" y="60770"/>
                    <a:pt x="13223" y="54012"/>
                  </a:cubicBezTo>
                  <a:cubicBezTo>
                    <a:pt x="16842" y="47613"/>
                    <a:pt x="18357" y="44199"/>
                    <a:pt x="18848" y="41072"/>
                  </a:cubicBezTo>
                  <a:cubicBezTo>
                    <a:pt x="19391" y="37608"/>
                    <a:pt x="19821" y="36221"/>
                    <a:pt x="21100" y="35651"/>
                  </a:cubicBezTo>
                  <a:cubicBezTo>
                    <a:pt x="22753" y="34915"/>
                    <a:pt x="31211" y="31728"/>
                    <a:pt x="36797" y="28600"/>
                  </a:cubicBezTo>
                  <a:cubicBezTo>
                    <a:pt x="43549" y="24819"/>
                    <a:pt x="47466" y="17145"/>
                    <a:pt x="49150" y="12317"/>
                  </a:cubicBezTo>
                  <a:cubicBezTo>
                    <a:pt x="50832" y="7490"/>
                    <a:pt x="50568" y="4783"/>
                    <a:pt x="49715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048;p103">
              <a:extLst>
                <a:ext uri="{FF2B5EF4-FFF2-40B4-BE49-F238E27FC236}">
                  <a16:creationId xmlns:a16="http://schemas.microsoft.com/office/drawing/2014/main" id="{6B167958-6332-9DD3-3D87-12DC5FBA802F}"/>
                </a:ext>
              </a:extLst>
            </p:cNvPr>
            <p:cNvSpPr/>
            <p:nvPr/>
          </p:nvSpPr>
          <p:spPr>
            <a:xfrm>
              <a:off x="3875525" y="3869975"/>
              <a:ext cx="482275" cy="251350"/>
            </a:xfrm>
            <a:custGeom>
              <a:avLst/>
              <a:gdLst/>
              <a:ahLst/>
              <a:cxnLst/>
              <a:rect l="l" t="t" r="r" b="b"/>
              <a:pathLst>
                <a:path w="19291" h="10054" extrusionOk="0">
                  <a:moveTo>
                    <a:pt x="19286" y="1"/>
                  </a:moveTo>
                  <a:cubicBezTo>
                    <a:pt x="19285" y="1"/>
                    <a:pt x="1508" y="5232"/>
                    <a:pt x="754" y="5481"/>
                  </a:cubicBezTo>
                  <a:cubicBezTo>
                    <a:pt x="0" y="5730"/>
                    <a:pt x="126" y="7402"/>
                    <a:pt x="126" y="7402"/>
                  </a:cubicBezTo>
                  <a:cubicBezTo>
                    <a:pt x="126" y="7402"/>
                    <a:pt x="336" y="9179"/>
                    <a:pt x="3333" y="9779"/>
                  </a:cubicBezTo>
                  <a:cubicBezTo>
                    <a:pt x="4293" y="9971"/>
                    <a:pt x="5202" y="10054"/>
                    <a:pt x="6051" y="10054"/>
                  </a:cubicBezTo>
                  <a:cubicBezTo>
                    <a:pt x="7854" y="10054"/>
                    <a:pt x="9383" y="9679"/>
                    <a:pt x="10540" y="9176"/>
                  </a:cubicBezTo>
                  <a:cubicBezTo>
                    <a:pt x="12240" y="8435"/>
                    <a:pt x="13770" y="6904"/>
                    <a:pt x="14550" y="5312"/>
                  </a:cubicBezTo>
                  <a:cubicBezTo>
                    <a:pt x="15279" y="3822"/>
                    <a:pt x="16163" y="3219"/>
                    <a:pt x="16910" y="2868"/>
                  </a:cubicBezTo>
                  <a:cubicBezTo>
                    <a:pt x="17657" y="2516"/>
                    <a:pt x="18831" y="1768"/>
                    <a:pt x="19061" y="1265"/>
                  </a:cubicBezTo>
                  <a:cubicBezTo>
                    <a:pt x="19290" y="761"/>
                    <a:pt x="19286" y="1"/>
                    <a:pt x="192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049;p103">
              <a:extLst>
                <a:ext uri="{FF2B5EF4-FFF2-40B4-BE49-F238E27FC236}">
                  <a16:creationId xmlns:a16="http://schemas.microsoft.com/office/drawing/2014/main" id="{13D65393-643C-FF95-45F6-E0EF239D6D9B}"/>
                </a:ext>
              </a:extLst>
            </p:cNvPr>
            <p:cNvSpPr/>
            <p:nvPr/>
          </p:nvSpPr>
          <p:spPr>
            <a:xfrm>
              <a:off x="3871800" y="3630425"/>
              <a:ext cx="505300" cy="459175"/>
            </a:xfrm>
            <a:custGeom>
              <a:avLst/>
              <a:gdLst/>
              <a:ahLst/>
              <a:cxnLst/>
              <a:rect l="l" t="t" r="r" b="b"/>
              <a:pathLst>
                <a:path w="20212" h="18367" extrusionOk="0">
                  <a:moveTo>
                    <a:pt x="13452" y="1"/>
                  </a:moveTo>
                  <a:cubicBezTo>
                    <a:pt x="13152" y="1"/>
                    <a:pt x="12951" y="52"/>
                    <a:pt x="12909" y="169"/>
                  </a:cubicBezTo>
                  <a:lnTo>
                    <a:pt x="12108" y="3056"/>
                  </a:lnTo>
                  <a:cubicBezTo>
                    <a:pt x="11494" y="4783"/>
                    <a:pt x="10520" y="6030"/>
                    <a:pt x="9560" y="7294"/>
                  </a:cubicBezTo>
                  <a:cubicBezTo>
                    <a:pt x="9560" y="7294"/>
                    <a:pt x="5947" y="11538"/>
                    <a:pt x="3238" y="12934"/>
                  </a:cubicBezTo>
                  <a:cubicBezTo>
                    <a:pt x="687" y="14247"/>
                    <a:pt x="1" y="15292"/>
                    <a:pt x="707" y="16426"/>
                  </a:cubicBezTo>
                  <a:cubicBezTo>
                    <a:pt x="1275" y="17340"/>
                    <a:pt x="3304" y="18366"/>
                    <a:pt x="6135" y="18366"/>
                  </a:cubicBezTo>
                  <a:cubicBezTo>
                    <a:pt x="6824" y="18366"/>
                    <a:pt x="7560" y="18305"/>
                    <a:pt x="8335" y="18167"/>
                  </a:cubicBezTo>
                  <a:cubicBezTo>
                    <a:pt x="12290" y="17462"/>
                    <a:pt x="14132" y="14464"/>
                    <a:pt x="15373" y="12810"/>
                  </a:cubicBezTo>
                  <a:cubicBezTo>
                    <a:pt x="16615" y="11157"/>
                    <a:pt x="18525" y="10794"/>
                    <a:pt x="19435" y="9583"/>
                  </a:cubicBezTo>
                  <a:cubicBezTo>
                    <a:pt x="20091" y="8816"/>
                    <a:pt x="20073" y="7438"/>
                    <a:pt x="20008" y="6563"/>
                  </a:cubicBezTo>
                  <a:cubicBezTo>
                    <a:pt x="19938" y="5623"/>
                    <a:pt x="19859" y="4072"/>
                    <a:pt x="20212" y="2240"/>
                  </a:cubicBezTo>
                  <a:lnTo>
                    <a:pt x="18548" y="1695"/>
                  </a:lnTo>
                  <a:lnTo>
                    <a:pt x="17364" y="4170"/>
                  </a:lnTo>
                  <a:lnTo>
                    <a:pt x="17894" y="1533"/>
                  </a:lnTo>
                  <a:cubicBezTo>
                    <a:pt x="17533" y="851"/>
                    <a:pt x="14674" y="1"/>
                    <a:pt x="134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050;p103">
              <a:extLst>
                <a:ext uri="{FF2B5EF4-FFF2-40B4-BE49-F238E27FC236}">
                  <a16:creationId xmlns:a16="http://schemas.microsoft.com/office/drawing/2014/main" id="{300540ED-CD90-9EE0-6495-BD6FD5D5C22D}"/>
                </a:ext>
              </a:extLst>
            </p:cNvPr>
            <p:cNvSpPr/>
            <p:nvPr/>
          </p:nvSpPr>
          <p:spPr>
            <a:xfrm>
              <a:off x="3864425" y="3932375"/>
              <a:ext cx="282700" cy="161400"/>
            </a:xfrm>
            <a:custGeom>
              <a:avLst/>
              <a:gdLst/>
              <a:ahLst/>
              <a:cxnLst/>
              <a:rect l="l" t="t" r="r" b="b"/>
              <a:pathLst>
                <a:path w="11308" h="6456" extrusionOk="0">
                  <a:moveTo>
                    <a:pt x="5330" y="1"/>
                  </a:moveTo>
                  <a:cubicBezTo>
                    <a:pt x="4096" y="1"/>
                    <a:pt x="3228" y="489"/>
                    <a:pt x="2679" y="869"/>
                  </a:cubicBezTo>
                  <a:cubicBezTo>
                    <a:pt x="1581" y="1626"/>
                    <a:pt x="1" y="3222"/>
                    <a:pt x="918" y="4422"/>
                  </a:cubicBezTo>
                  <a:cubicBezTo>
                    <a:pt x="1909" y="5717"/>
                    <a:pt x="3523" y="6356"/>
                    <a:pt x="6553" y="6450"/>
                  </a:cubicBezTo>
                  <a:cubicBezTo>
                    <a:pt x="6656" y="6454"/>
                    <a:pt x="6758" y="6455"/>
                    <a:pt x="6858" y="6455"/>
                  </a:cubicBezTo>
                  <a:cubicBezTo>
                    <a:pt x="9692" y="6455"/>
                    <a:pt x="11200" y="5199"/>
                    <a:pt x="11200" y="5199"/>
                  </a:cubicBezTo>
                  <a:cubicBezTo>
                    <a:pt x="11200" y="5199"/>
                    <a:pt x="11307" y="2442"/>
                    <a:pt x="8366" y="864"/>
                  </a:cubicBezTo>
                  <a:cubicBezTo>
                    <a:pt x="7176" y="226"/>
                    <a:pt x="6169" y="1"/>
                    <a:pt x="5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051;p103">
              <a:extLst>
                <a:ext uri="{FF2B5EF4-FFF2-40B4-BE49-F238E27FC236}">
                  <a16:creationId xmlns:a16="http://schemas.microsoft.com/office/drawing/2014/main" id="{098DE687-CC41-BE2D-66D2-490D03F4550B}"/>
                </a:ext>
              </a:extLst>
            </p:cNvPr>
            <p:cNvSpPr/>
            <p:nvPr/>
          </p:nvSpPr>
          <p:spPr>
            <a:xfrm>
              <a:off x="4127525" y="3768325"/>
              <a:ext cx="133300" cy="65775"/>
            </a:xfrm>
            <a:custGeom>
              <a:avLst/>
              <a:gdLst/>
              <a:ahLst/>
              <a:cxnLst/>
              <a:rect l="l" t="t" r="r" b="b"/>
              <a:pathLst>
                <a:path w="5332" h="2631" extrusionOk="0">
                  <a:moveTo>
                    <a:pt x="900" y="1"/>
                  </a:moveTo>
                  <a:cubicBezTo>
                    <a:pt x="805" y="1"/>
                    <a:pt x="710" y="4"/>
                    <a:pt x="615" y="11"/>
                  </a:cubicBezTo>
                  <a:cubicBezTo>
                    <a:pt x="181" y="259"/>
                    <a:pt x="0" y="504"/>
                    <a:pt x="103" y="748"/>
                  </a:cubicBezTo>
                  <a:cubicBezTo>
                    <a:pt x="373" y="678"/>
                    <a:pt x="643" y="647"/>
                    <a:pt x="910" y="647"/>
                  </a:cubicBezTo>
                  <a:cubicBezTo>
                    <a:pt x="2720" y="647"/>
                    <a:pt x="4371" y="2068"/>
                    <a:pt x="4657" y="2484"/>
                  </a:cubicBezTo>
                  <a:cubicBezTo>
                    <a:pt x="4719" y="2571"/>
                    <a:pt x="4818" y="2625"/>
                    <a:pt x="4925" y="2630"/>
                  </a:cubicBezTo>
                  <a:cubicBezTo>
                    <a:pt x="4932" y="2630"/>
                    <a:pt x="4938" y="2630"/>
                    <a:pt x="4945" y="2630"/>
                  </a:cubicBezTo>
                  <a:cubicBezTo>
                    <a:pt x="5011" y="2630"/>
                    <a:pt x="5075" y="2611"/>
                    <a:pt x="5132" y="2576"/>
                  </a:cubicBezTo>
                  <a:cubicBezTo>
                    <a:pt x="5288" y="2477"/>
                    <a:pt x="5332" y="2275"/>
                    <a:pt x="5229" y="2125"/>
                  </a:cubicBezTo>
                  <a:cubicBezTo>
                    <a:pt x="4849" y="1574"/>
                    <a:pt x="2984" y="1"/>
                    <a:pt x="9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052;p103">
              <a:extLst>
                <a:ext uri="{FF2B5EF4-FFF2-40B4-BE49-F238E27FC236}">
                  <a16:creationId xmlns:a16="http://schemas.microsoft.com/office/drawing/2014/main" id="{C8343345-0C68-2FF7-FA40-FB7ACE710BE4}"/>
                </a:ext>
              </a:extLst>
            </p:cNvPr>
            <p:cNvSpPr/>
            <p:nvPr/>
          </p:nvSpPr>
          <p:spPr>
            <a:xfrm>
              <a:off x="4099425" y="3807825"/>
              <a:ext cx="126250" cy="65850"/>
            </a:xfrm>
            <a:custGeom>
              <a:avLst/>
              <a:gdLst/>
              <a:ahLst/>
              <a:cxnLst/>
              <a:rect l="l" t="t" r="r" b="b"/>
              <a:pathLst>
                <a:path w="5050" h="2634" extrusionOk="0">
                  <a:moveTo>
                    <a:pt x="612" y="0"/>
                  </a:moveTo>
                  <a:cubicBezTo>
                    <a:pt x="610" y="0"/>
                    <a:pt x="608" y="0"/>
                    <a:pt x="605" y="0"/>
                  </a:cubicBezTo>
                  <a:cubicBezTo>
                    <a:pt x="383" y="67"/>
                    <a:pt x="40" y="401"/>
                    <a:pt x="0" y="715"/>
                  </a:cubicBezTo>
                  <a:cubicBezTo>
                    <a:pt x="209" y="674"/>
                    <a:pt x="417" y="656"/>
                    <a:pt x="624" y="656"/>
                  </a:cubicBezTo>
                  <a:cubicBezTo>
                    <a:pt x="2432" y="656"/>
                    <a:pt x="4088" y="2072"/>
                    <a:pt x="4375" y="2487"/>
                  </a:cubicBezTo>
                  <a:cubicBezTo>
                    <a:pt x="4436" y="2574"/>
                    <a:pt x="4535" y="2629"/>
                    <a:pt x="4642" y="2633"/>
                  </a:cubicBezTo>
                  <a:cubicBezTo>
                    <a:pt x="4649" y="2633"/>
                    <a:pt x="4656" y="2633"/>
                    <a:pt x="4662" y="2633"/>
                  </a:cubicBezTo>
                  <a:cubicBezTo>
                    <a:pt x="4728" y="2633"/>
                    <a:pt x="4792" y="2614"/>
                    <a:pt x="4848" y="2580"/>
                  </a:cubicBezTo>
                  <a:cubicBezTo>
                    <a:pt x="5006" y="2480"/>
                    <a:pt x="5050" y="2278"/>
                    <a:pt x="4945" y="2128"/>
                  </a:cubicBezTo>
                  <a:cubicBezTo>
                    <a:pt x="4565" y="1578"/>
                    <a:pt x="2695" y="0"/>
                    <a:pt x="6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053;p103">
              <a:extLst>
                <a:ext uri="{FF2B5EF4-FFF2-40B4-BE49-F238E27FC236}">
                  <a16:creationId xmlns:a16="http://schemas.microsoft.com/office/drawing/2014/main" id="{C9952D4D-4540-54A5-0D0E-5B4106A94289}"/>
                </a:ext>
              </a:extLst>
            </p:cNvPr>
            <p:cNvSpPr/>
            <p:nvPr/>
          </p:nvSpPr>
          <p:spPr>
            <a:xfrm>
              <a:off x="4151100" y="3728750"/>
              <a:ext cx="144925" cy="65750"/>
            </a:xfrm>
            <a:custGeom>
              <a:avLst/>
              <a:gdLst/>
              <a:ahLst/>
              <a:cxnLst/>
              <a:rect l="l" t="t" r="r" b="b"/>
              <a:pathLst>
                <a:path w="5797" h="2630" extrusionOk="0">
                  <a:moveTo>
                    <a:pt x="1365" y="1"/>
                  </a:moveTo>
                  <a:cubicBezTo>
                    <a:pt x="1089" y="1"/>
                    <a:pt x="810" y="28"/>
                    <a:pt x="530" y="89"/>
                  </a:cubicBezTo>
                  <a:cubicBezTo>
                    <a:pt x="104" y="241"/>
                    <a:pt x="0" y="531"/>
                    <a:pt x="104" y="904"/>
                  </a:cubicBezTo>
                  <a:cubicBezTo>
                    <a:pt x="524" y="722"/>
                    <a:pt x="951" y="645"/>
                    <a:pt x="1370" y="645"/>
                  </a:cubicBezTo>
                  <a:cubicBezTo>
                    <a:pt x="3180" y="645"/>
                    <a:pt x="4836" y="2067"/>
                    <a:pt x="5122" y="2483"/>
                  </a:cubicBezTo>
                  <a:cubicBezTo>
                    <a:pt x="5184" y="2571"/>
                    <a:pt x="5283" y="2625"/>
                    <a:pt x="5389" y="2629"/>
                  </a:cubicBezTo>
                  <a:cubicBezTo>
                    <a:pt x="5396" y="2630"/>
                    <a:pt x="5403" y="2630"/>
                    <a:pt x="5410" y="2630"/>
                  </a:cubicBezTo>
                  <a:cubicBezTo>
                    <a:pt x="5476" y="2630"/>
                    <a:pt x="5540" y="2612"/>
                    <a:pt x="5595" y="2576"/>
                  </a:cubicBezTo>
                  <a:cubicBezTo>
                    <a:pt x="5753" y="2478"/>
                    <a:pt x="5796" y="2276"/>
                    <a:pt x="5693" y="2125"/>
                  </a:cubicBezTo>
                  <a:cubicBezTo>
                    <a:pt x="5315" y="1574"/>
                    <a:pt x="3449" y="1"/>
                    <a:pt x="1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054;p103">
              <a:extLst>
                <a:ext uri="{FF2B5EF4-FFF2-40B4-BE49-F238E27FC236}">
                  <a16:creationId xmlns:a16="http://schemas.microsoft.com/office/drawing/2014/main" id="{E4E7C1C3-CB70-1F61-C7BE-2D3A519EE67B}"/>
                </a:ext>
              </a:extLst>
            </p:cNvPr>
            <p:cNvSpPr/>
            <p:nvPr/>
          </p:nvSpPr>
          <p:spPr>
            <a:xfrm>
              <a:off x="4015825" y="3887050"/>
              <a:ext cx="139475" cy="65775"/>
            </a:xfrm>
            <a:custGeom>
              <a:avLst/>
              <a:gdLst/>
              <a:ahLst/>
              <a:cxnLst/>
              <a:rect l="l" t="t" r="r" b="b"/>
              <a:pathLst>
                <a:path w="5579" h="2631" extrusionOk="0">
                  <a:moveTo>
                    <a:pt x="1142" y="1"/>
                  </a:moveTo>
                  <a:cubicBezTo>
                    <a:pt x="1079" y="1"/>
                    <a:pt x="1015" y="2"/>
                    <a:pt x="951" y="5"/>
                  </a:cubicBezTo>
                  <a:cubicBezTo>
                    <a:pt x="504" y="212"/>
                    <a:pt x="182" y="498"/>
                    <a:pt x="1" y="864"/>
                  </a:cubicBezTo>
                  <a:cubicBezTo>
                    <a:pt x="386" y="714"/>
                    <a:pt x="775" y="651"/>
                    <a:pt x="1157" y="651"/>
                  </a:cubicBezTo>
                  <a:cubicBezTo>
                    <a:pt x="2966" y="651"/>
                    <a:pt x="4618" y="2069"/>
                    <a:pt x="4905" y="2483"/>
                  </a:cubicBezTo>
                  <a:cubicBezTo>
                    <a:pt x="4966" y="2572"/>
                    <a:pt x="5065" y="2626"/>
                    <a:pt x="5172" y="2630"/>
                  </a:cubicBezTo>
                  <a:cubicBezTo>
                    <a:pt x="5178" y="2631"/>
                    <a:pt x="5185" y="2631"/>
                    <a:pt x="5191" y="2631"/>
                  </a:cubicBezTo>
                  <a:cubicBezTo>
                    <a:pt x="5257" y="2631"/>
                    <a:pt x="5322" y="2612"/>
                    <a:pt x="5378" y="2577"/>
                  </a:cubicBezTo>
                  <a:cubicBezTo>
                    <a:pt x="5535" y="2482"/>
                    <a:pt x="5579" y="2276"/>
                    <a:pt x="5475" y="2125"/>
                  </a:cubicBezTo>
                  <a:cubicBezTo>
                    <a:pt x="5096" y="1574"/>
                    <a:pt x="3227" y="1"/>
                    <a:pt x="11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055;p103">
              <a:extLst>
                <a:ext uri="{FF2B5EF4-FFF2-40B4-BE49-F238E27FC236}">
                  <a16:creationId xmlns:a16="http://schemas.microsoft.com/office/drawing/2014/main" id="{79D802A1-BD6C-620D-098B-5C0424BC7404}"/>
                </a:ext>
              </a:extLst>
            </p:cNvPr>
            <p:cNvSpPr/>
            <p:nvPr/>
          </p:nvSpPr>
          <p:spPr>
            <a:xfrm>
              <a:off x="4061500" y="3847400"/>
              <a:ext cx="129000" cy="65850"/>
            </a:xfrm>
            <a:custGeom>
              <a:avLst/>
              <a:gdLst/>
              <a:ahLst/>
              <a:cxnLst/>
              <a:rect l="l" t="t" r="r" b="b"/>
              <a:pathLst>
                <a:path w="5160" h="2634" extrusionOk="0">
                  <a:moveTo>
                    <a:pt x="721" y="0"/>
                  </a:moveTo>
                  <a:cubicBezTo>
                    <a:pt x="719" y="0"/>
                    <a:pt x="717" y="0"/>
                    <a:pt x="715" y="0"/>
                  </a:cubicBezTo>
                  <a:cubicBezTo>
                    <a:pt x="319" y="179"/>
                    <a:pt x="83" y="430"/>
                    <a:pt x="0" y="737"/>
                  </a:cubicBezTo>
                  <a:cubicBezTo>
                    <a:pt x="246" y="680"/>
                    <a:pt x="492" y="654"/>
                    <a:pt x="735" y="654"/>
                  </a:cubicBezTo>
                  <a:cubicBezTo>
                    <a:pt x="2544" y="654"/>
                    <a:pt x="4198" y="2072"/>
                    <a:pt x="4485" y="2487"/>
                  </a:cubicBezTo>
                  <a:cubicBezTo>
                    <a:pt x="4546" y="2575"/>
                    <a:pt x="4644" y="2629"/>
                    <a:pt x="4752" y="2633"/>
                  </a:cubicBezTo>
                  <a:cubicBezTo>
                    <a:pt x="4759" y="2634"/>
                    <a:pt x="4765" y="2634"/>
                    <a:pt x="4772" y="2634"/>
                  </a:cubicBezTo>
                  <a:cubicBezTo>
                    <a:pt x="4838" y="2634"/>
                    <a:pt x="4902" y="2615"/>
                    <a:pt x="4958" y="2580"/>
                  </a:cubicBezTo>
                  <a:cubicBezTo>
                    <a:pt x="5114" y="2485"/>
                    <a:pt x="5159" y="2278"/>
                    <a:pt x="5056" y="2128"/>
                  </a:cubicBezTo>
                  <a:cubicBezTo>
                    <a:pt x="4676" y="1577"/>
                    <a:pt x="2806" y="0"/>
                    <a:pt x="72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056;p103">
              <a:extLst>
                <a:ext uri="{FF2B5EF4-FFF2-40B4-BE49-F238E27FC236}">
                  <a16:creationId xmlns:a16="http://schemas.microsoft.com/office/drawing/2014/main" id="{5DB10909-87B8-6345-85B5-F114628384F1}"/>
                </a:ext>
              </a:extLst>
            </p:cNvPr>
            <p:cNvSpPr/>
            <p:nvPr/>
          </p:nvSpPr>
          <p:spPr>
            <a:xfrm>
              <a:off x="5168900" y="2360925"/>
              <a:ext cx="82775" cy="161825"/>
            </a:xfrm>
            <a:custGeom>
              <a:avLst/>
              <a:gdLst/>
              <a:ahLst/>
              <a:cxnLst/>
              <a:rect l="l" t="t" r="r" b="b"/>
              <a:pathLst>
                <a:path w="3311" h="6473" extrusionOk="0">
                  <a:moveTo>
                    <a:pt x="1" y="0"/>
                  </a:moveTo>
                  <a:cubicBezTo>
                    <a:pt x="1" y="3236"/>
                    <a:pt x="2350" y="6473"/>
                    <a:pt x="2350" y="6473"/>
                  </a:cubicBezTo>
                  <a:lnTo>
                    <a:pt x="3311" y="5665"/>
                  </a:lnTo>
                  <a:cubicBezTo>
                    <a:pt x="1655" y="350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1C62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57;p103">
              <a:extLst>
                <a:ext uri="{FF2B5EF4-FFF2-40B4-BE49-F238E27FC236}">
                  <a16:creationId xmlns:a16="http://schemas.microsoft.com/office/drawing/2014/main" id="{48F33811-7929-A209-24A6-5BAAFBE2F7CE}"/>
                </a:ext>
              </a:extLst>
            </p:cNvPr>
            <p:cNvSpPr/>
            <p:nvPr/>
          </p:nvSpPr>
          <p:spPr>
            <a:xfrm>
              <a:off x="4361500" y="3762450"/>
              <a:ext cx="437050" cy="537125"/>
            </a:xfrm>
            <a:custGeom>
              <a:avLst/>
              <a:gdLst/>
              <a:ahLst/>
              <a:cxnLst/>
              <a:rect l="l" t="t" r="r" b="b"/>
              <a:pathLst>
                <a:path w="17482" h="21485" extrusionOk="0">
                  <a:moveTo>
                    <a:pt x="10847" y="1"/>
                  </a:moveTo>
                  <a:cubicBezTo>
                    <a:pt x="10847" y="1"/>
                    <a:pt x="9817" y="7033"/>
                    <a:pt x="7760" y="9647"/>
                  </a:cubicBezTo>
                  <a:cubicBezTo>
                    <a:pt x="5905" y="12004"/>
                    <a:pt x="4572" y="15009"/>
                    <a:pt x="2372" y="17464"/>
                  </a:cubicBezTo>
                  <a:cubicBezTo>
                    <a:pt x="1893" y="17997"/>
                    <a:pt x="805" y="18987"/>
                    <a:pt x="413" y="19420"/>
                  </a:cubicBezTo>
                  <a:cubicBezTo>
                    <a:pt x="64" y="19804"/>
                    <a:pt x="0" y="20255"/>
                    <a:pt x="480" y="20729"/>
                  </a:cubicBezTo>
                  <a:cubicBezTo>
                    <a:pt x="937" y="21183"/>
                    <a:pt x="2128" y="21484"/>
                    <a:pt x="3498" y="21484"/>
                  </a:cubicBezTo>
                  <a:cubicBezTo>
                    <a:pt x="4951" y="21484"/>
                    <a:pt x="6604" y="21144"/>
                    <a:pt x="7793" y="20286"/>
                  </a:cubicBezTo>
                  <a:cubicBezTo>
                    <a:pt x="10102" y="18620"/>
                    <a:pt x="12396" y="15409"/>
                    <a:pt x="13779" y="14058"/>
                  </a:cubicBezTo>
                  <a:cubicBezTo>
                    <a:pt x="14471" y="13383"/>
                    <a:pt x="15121" y="12736"/>
                    <a:pt x="15599" y="12261"/>
                  </a:cubicBezTo>
                  <a:cubicBezTo>
                    <a:pt x="16057" y="11805"/>
                    <a:pt x="16242" y="11142"/>
                    <a:pt x="16088" y="10515"/>
                  </a:cubicBezTo>
                  <a:cubicBezTo>
                    <a:pt x="16044" y="10336"/>
                    <a:pt x="15995" y="10127"/>
                    <a:pt x="15942" y="9882"/>
                  </a:cubicBezTo>
                  <a:cubicBezTo>
                    <a:pt x="15652" y="8564"/>
                    <a:pt x="17481" y="3204"/>
                    <a:pt x="17481" y="3204"/>
                  </a:cubicBezTo>
                  <a:lnTo>
                    <a:pt x="10847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058;p103">
              <a:extLst>
                <a:ext uri="{FF2B5EF4-FFF2-40B4-BE49-F238E27FC236}">
                  <a16:creationId xmlns:a16="http://schemas.microsoft.com/office/drawing/2014/main" id="{E99129AD-E21A-234C-EAC3-40C1E598C960}"/>
                </a:ext>
              </a:extLst>
            </p:cNvPr>
            <p:cNvSpPr/>
            <p:nvPr/>
          </p:nvSpPr>
          <p:spPr>
            <a:xfrm>
              <a:off x="4273100" y="4104225"/>
              <a:ext cx="482250" cy="251350"/>
            </a:xfrm>
            <a:custGeom>
              <a:avLst/>
              <a:gdLst/>
              <a:ahLst/>
              <a:cxnLst/>
              <a:rect l="l" t="t" r="r" b="b"/>
              <a:pathLst>
                <a:path w="19290" h="10054" extrusionOk="0">
                  <a:moveTo>
                    <a:pt x="19284" y="1"/>
                  </a:moveTo>
                  <a:cubicBezTo>
                    <a:pt x="19283" y="1"/>
                    <a:pt x="1508" y="5232"/>
                    <a:pt x="754" y="5480"/>
                  </a:cubicBezTo>
                  <a:cubicBezTo>
                    <a:pt x="0" y="5730"/>
                    <a:pt x="126" y="7400"/>
                    <a:pt x="126" y="7400"/>
                  </a:cubicBezTo>
                  <a:cubicBezTo>
                    <a:pt x="126" y="7400"/>
                    <a:pt x="336" y="9178"/>
                    <a:pt x="3333" y="9778"/>
                  </a:cubicBezTo>
                  <a:cubicBezTo>
                    <a:pt x="4292" y="9970"/>
                    <a:pt x="5202" y="10054"/>
                    <a:pt x="6051" y="10054"/>
                  </a:cubicBezTo>
                  <a:cubicBezTo>
                    <a:pt x="7853" y="10054"/>
                    <a:pt x="9382" y="9679"/>
                    <a:pt x="10539" y="9175"/>
                  </a:cubicBezTo>
                  <a:cubicBezTo>
                    <a:pt x="12239" y="8435"/>
                    <a:pt x="13768" y="6904"/>
                    <a:pt x="14548" y="5312"/>
                  </a:cubicBezTo>
                  <a:cubicBezTo>
                    <a:pt x="15278" y="3821"/>
                    <a:pt x="16161" y="3218"/>
                    <a:pt x="16908" y="2868"/>
                  </a:cubicBezTo>
                  <a:cubicBezTo>
                    <a:pt x="17655" y="2516"/>
                    <a:pt x="18829" y="1769"/>
                    <a:pt x="19059" y="1264"/>
                  </a:cubicBezTo>
                  <a:cubicBezTo>
                    <a:pt x="19289" y="760"/>
                    <a:pt x="19284" y="1"/>
                    <a:pt x="192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059;p103">
              <a:extLst>
                <a:ext uri="{FF2B5EF4-FFF2-40B4-BE49-F238E27FC236}">
                  <a16:creationId xmlns:a16="http://schemas.microsoft.com/office/drawing/2014/main" id="{E0732E64-D8C4-EB7A-1831-61ACE3AF96FF}"/>
                </a:ext>
              </a:extLst>
            </p:cNvPr>
            <p:cNvSpPr/>
            <p:nvPr/>
          </p:nvSpPr>
          <p:spPr>
            <a:xfrm>
              <a:off x="4269375" y="3860825"/>
              <a:ext cx="505250" cy="463025"/>
            </a:xfrm>
            <a:custGeom>
              <a:avLst/>
              <a:gdLst/>
              <a:ahLst/>
              <a:cxnLst/>
              <a:rect l="l" t="t" r="r" b="b"/>
              <a:pathLst>
                <a:path w="20210" h="18521" extrusionOk="0">
                  <a:moveTo>
                    <a:pt x="13520" y="0"/>
                  </a:moveTo>
                  <a:cubicBezTo>
                    <a:pt x="13271" y="0"/>
                    <a:pt x="13105" y="47"/>
                    <a:pt x="13068" y="153"/>
                  </a:cubicBezTo>
                  <a:lnTo>
                    <a:pt x="12107" y="3211"/>
                  </a:lnTo>
                  <a:cubicBezTo>
                    <a:pt x="11492" y="4939"/>
                    <a:pt x="10519" y="6184"/>
                    <a:pt x="9559" y="7449"/>
                  </a:cubicBezTo>
                  <a:cubicBezTo>
                    <a:pt x="9559" y="7449"/>
                    <a:pt x="5946" y="11693"/>
                    <a:pt x="3238" y="13088"/>
                  </a:cubicBezTo>
                  <a:cubicBezTo>
                    <a:pt x="687" y="14402"/>
                    <a:pt x="1" y="15445"/>
                    <a:pt x="707" y="16581"/>
                  </a:cubicBezTo>
                  <a:cubicBezTo>
                    <a:pt x="1275" y="17494"/>
                    <a:pt x="3303" y="18520"/>
                    <a:pt x="6132" y="18520"/>
                  </a:cubicBezTo>
                  <a:cubicBezTo>
                    <a:pt x="6822" y="18520"/>
                    <a:pt x="7559" y="18459"/>
                    <a:pt x="8334" y="18321"/>
                  </a:cubicBezTo>
                  <a:cubicBezTo>
                    <a:pt x="12289" y="17616"/>
                    <a:pt x="14129" y="14617"/>
                    <a:pt x="15371" y="12964"/>
                  </a:cubicBezTo>
                  <a:cubicBezTo>
                    <a:pt x="16613" y="11310"/>
                    <a:pt x="18523" y="10948"/>
                    <a:pt x="19433" y="9737"/>
                  </a:cubicBezTo>
                  <a:cubicBezTo>
                    <a:pt x="20089" y="8969"/>
                    <a:pt x="20071" y="7592"/>
                    <a:pt x="20006" y="6718"/>
                  </a:cubicBezTo>
                  <a:cubicBezTo>
                    <a:pt x="19936" y="5777"/>
                    <a:pt x="19858" y="4227"/>
                    <a:pt x="20210" y="2394"/>
                  </a:cubicBezTo>
                  <a:cubicBezTo>
                    <a:pt x="19651" y="2130"/>
                    <a:pt x="19446" y="1838"/>
                    <a:pt x="18623" y="1838"/>
                  </a:cubicBezTo>
                  <a:cubicBezTo>
                    <a:pt x="18603" y="1838"/>
                    <a:pt x="18582" y="1838"/>
                    <a:pt x="18561" y="1838"/>
                  </a:cubicBezTo>
                  <a:lnTo>
                    <a:pt x="17469" y="4402"/>
                  </a:lnTo>
                  <a:lnTo>
                    <a:pt x="17981" y="1689"/>
                  </a:lnTo>
                  <a:cubicBezTo>
                    <a:pt x="17610" y="990"/>
                    <a:pt x="14672" y="0"/>
                    <a:pt x="1352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060;p103">
              <a:extLst>
                <a:ext uri="{FF2B5EF4-FFF2-40B4-BE49-F238E27FC236}">
                  <a16:creationId xmlns:a16="http://schemas.microsoft.com/office/drawing/2014/main" id="{6C632F81-5229-7B2F-9C58-1A585CF82F23}"/>
                </a:ext>
              </a:extLst>
            </p:cNvPr>
            <p:cNvSpPr/>
            <p:nvPr/>
          </p:nvSpPr>
          <p:spPr>
            <a:xfrm>
              <a:off x="4262000" y="4166625"/>
              <a:ext cx="282675" cy="161375"/>
            </a:xfrm>
            <a:custGeom>
              <a:avLst/>
              <a:gdLst/>
              <a:ahLst/>
              <a:cxnLst/>
              <a:rect l="l" t="t" r="r" b="b"/>
              <a:pathLst>
                <a:path w="11307" h="6455" extrusionOk="0">
                  <a:moveTo>
                    <a:pt x="5330" y="1"/>
                  </a:moveTo>
                  <a:cubicBezTo>
                    <a:pt x="4096" y="1"/>
                    <a:pt x="3227" y="489"/>
                    <a:pt x="2678" y="868"/>
                  </a:cubicBezTo>
                  <a:cubicBezTo>
                    <a:pt x="1581" y="1627"/>
                    <a:pt x="1" y="3222"/>
                    <a:pt x="918" y="4422"/>
                  </a:cubicBezTo>
                  <a:cubicBezTo>
                    <a:pt x="1908" y="5717"/>
                    <a:pt x="3522" y="6355"/>
                    <a:pt x="6551" y="6450"/>
                  </a:cubicBezTo>
                  <a:cubicBezTo>
                    <a:pt x="6654" y="6453"/>
                    <a:pt x="6756" y="6455"/>
                    <a:pt x="6855" y="6455"/>
                  </a:cubicBezTo>
                  <a:cubicBezTo>
                    <a:pt x="9689" y="6455"/>
                    <a:pt x="11199" y="5198"/>
                    <a:pt x="11199" y="5198"/>
                  </a:cubicBezTo>
                  <a:cubicBezTo>
                    <a:pt x="11199" y="5198"/>
                    <a:pt x="11306" y="2441"/>
                    <a:pt x="8365" y="864"/>
                  </a:cubicBezTo>
                  <a:cubicBezTo>
                    <a:pt x="7175" y="226"/>
                    <a:pt x="6168" y="1"/>
                    <a:pt x="53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061;p103">
              <a:extLst>
                <a:ext uri="{FF2B5EF4-FFF2-40B4-BE49-F238E27FC236}">
                  <a16:creationId xmlns:a16="http://schemas.microsoft.com/office/drawing/2014/main" id="{4FF603C2-BB08-7669-5BE7-723082B1C444}"/>
                </a:ext>
              </a:extLst>
            </p:cNvPr>
            <p:cNvSpPr/>
            <p:nvPr/>
          </p:nvSpPr>
          <p:spPr>
            <a:xfrm>
              <a:off x="4525075" y="4002600"/>
              <a:ext cx="133275" cy="65750"/>
            </a:xfrm>
            <a:custGeom>
              <a:avLst/>
              <a:gdLst/>
              <a:ahLst/>
              <a:cxnLst/>
              <a:rect l="l" t="t" r="r" b="b"/>
              <a:pathLst>
                <a:path w="5331" h="2630" extrusionOk="0">
                  <a:moveTo>
                    <a:pt x="899" y="0"/>
                  </a:moveTo>
                  <a:cubicBezTo>
                    <a:pt x="804" y="0"/>
                    <a:pt x="709" y="4"/>
                    <a:pt x="614" y="10"/>
                  </a:cubicBezTo>
                  <a:cubicBezTo>
                    <a:pt x="180" y="259"/>
                    <a:pt x="0" y="504"/>
                    <a:pt x="103" y="747"/>
                  </a:cubicBezTo>
                  <a:cubicBezTo>
                    <a:pt x="372" y="677"/>
                    <a:pt x="642" y="647"/>
                    <a:pt x="908" y="647"/>
                  </a:cubicBezTo>
                  <a:cubicBezTo>
                    <a:pt x="2718" y="647"/>
                    <a:pt x="4371" y="2067"/>
                    <a:pt x="4657" y="2482"/>
                  </a:cubicBezTo>
                  <a:cubicBezTo>
                    <a:pt x="4719" y="2571"/>
                    <a:pt x="4817" y="2624"/>
                    <a:pt x="4925" y="2629"/>
                  </a:cubicBezTo>
                  <a:cubicBezTo>
                    <a:pt x="4930" y="2630"/>
                    <a:pt x="4936" y="2630"/>
                    <a:pt x="4941" y="2630"/>
                  </a:cubicBezTo>
                  <a:cubicBezTo>
                    <a:pt x="5008" y="2630"/>
                    <a:pt x="5073" y="2611"/>
                    <a:pt x="5131" y="2575"/>
                  </a:cubicBezTo>
                  <a:cubicBezTo>
                    <a:pt x="5286" y="2481"/>
                    <a:pt x="5331" y="2275"/>
                    <a:pt x="5227" y="2123"/>
                  </a:cubicBezTo>
                  <a:cubicBezTo>
                    <a:pt x="4848" y="1573"/>
                    <a:pt x="2984" y="0"/>
                    <a:pt x="8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062;p103">
              <a:extLst>
                <a:ext uri="{FF2B5EF4-FFF2-40B4-BE49-F238E27FC236}">
                  <a16:creationId xmlns:a16="http://schemas.microsoft.com/office/drawing/2014/main" id="{9084511E-9899-7B80-3CEE-AE6A9586A080}"/>
                </a:ext>
              </a:extLst>
            </p:cNvPr>
            <p:cNvSpPr/>
            <p:nvPr/>
          </p:nvSpPr>
          <p:spPr>
            <a:xfrm>
              <a:off x="4496975" y="4042075"/>
              <a:ext cx="126225" cy="65850"/>
            </a:xfrm>
            <a:custGeom>
              <a:avLst/>
              <a:gdLst/>
              <a:ahLst/>
              <a:cxnLst/>
              <a:rect l="l" t="t" r="r" b="b"/>
              <a:pathLst>
                <a:path w="5049" h="2634" extrusionOk="0">
                  <a:moveTo>
                    <a:pt x="612" y="1"/>
                  </a:moveTo>
                  <a:cubicBezTo>
                    <a:pt x="610" y="1"/>
                    <a:pt x="608" y="1"/>
                    <a:pt x="605" y="1"/>
                  </a:cubicBezTo>
                  <a:cubicBezTo>
                    <a:pt x="383" y="68"/>
                    <a:pt x="40" y="401"/>
                    <a:pt x="0" y="716"/>
                  </a:cubicBezTo>
                  <a:cubicBezTo>
                    <a:pt x="209" y="675"/>
                    <a:pt x="418" y="656"/>
                    <a:pt x="625" y="656"/>
                  </a:cubicBezTo>
                  <a:cubicBezTo>
                    <a:pt x="2433" y="656"/>
                    <a:pt x="4088" y="2072"/>
                    <a:pt x="4375" y="2487"/>
                  </a:cubicBezTo>
                  <a:cubicBezTo>
                    <a:pt x="4436" y="2574"/>
                    <a:pt x="4535" y="2628"/>
                    <a:pt x="4641" y="2634"/>
                  </a:cubicBezTo>
                  <a:cubicBezTo>
                    <a:pt x="4647" y="2634"/>
                    <a:pt x="4652" y="2634"/>
                    <a:pt x="4658" y="2634"/>
                  </a:cubicBezTo>
                  <a:cubicBezTo>
                    <a:pt x="4725" y="2634"/>
                    <a:pt x="4791" y="2616"/>
                    <a:pt x="4848" y="2580"/>
                  </a:cubicBezTo>
                  <a:cubicBezTo>
                    <a:pt x="5005" y="2481"/>
                    <a:pt x="5048" y="2279"/>
                    <a:pt x="4945" y="2129"/>
                  </a:cubicBezTo>
                  <a:cubicBezTo>
                    <a:pt x="4565" y="1577"/>
                    <a:pt x="2695" y="1"/>
                    <a:pt x="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063;p103">
              <a:extLst>
                <a:ext uri="{FF2B5EF4-FFF2-40B4-BE49-F238E27FC236}">
                  <a16:creationId xmlns:a16="http://schemas.microsoft.com/office/drawing/2014/main" id="{B5C2FACA-10A7-F1DF-B0FD-BDB2694F404E}"/>
                </a:ext>
              </a:extLst>
            </p:cNvPr>
            <p:cNvSpPr/>
            <p:nvPr/>
          </p:nvSpPr>
          <p:spPr>
            <a:xfrm>
              <a:off x="4548650" y="3963025"/>
              <a:ext cx="144925" cy="65750"/>
            </a:xfrm>
            <a:custGeom>
              <a:avLst/>
              <a:gdLst/>
              <a:ahLst/>
              <a:cxnLst/>
              <a:rect l="l" t="t" r="r" b="b"/>
              <a:pathLst>
                <a:path w="5797" h="2630" extrusionOk="0">
                  <a:moveTo>
                    <a:pt x="1365" y="1"/>
                  </a:moveTo>
                  <a:cubicBezTo>
                    <a:pt x="1089" y="1"/>
                    <a:pt x="810" y="28"/>
                    <a:pt x="530" y="89"/>
                  </a:cubicBezTo>
                  <a:cubicBezTo>
                    <a:pt x="104" y="241"/>
                    <a:pt x="0" y="531"/>
                    <a:pt x="104" y="904"/>
                  </a:cubicBezTo>
                  <a:cubicBezTo>
                    <a:pt x="524" y="721"/>
                    <a:pt x="951" y="645"/>
                    <a:pt x="1370" y="645"/>
                  </a:cubicBezTo>
                  <a:cubicBezTo>
                    <a:pt x="3179" y="645"/>
                    <a:pt x="4835" y="2067"/>
                    <a:pt x="5122" y="2483"/>
                  </a:cubicBezTo>
                  <a:cubicBezTo>
                    <a:pt x="5183" y="2570"/>
                    <a:pt x="5282" y="2625"/>
                    <a:pt x="5389" y="2629"/>
                  </a:cubicBezTo>
                  <a:cubicBezTo>
                    <a:pt x="5396" y="2629"/>
                    <a:pt x="5403" y="2630"/>
                    <a:pt x="5410" y="2630"/>
                  </a:cubicBezTo>
                  <a:cubicBezTo>
                    <a:pt x="5475" y="2630"/>
                    <a:pt x="5539" y="2611"/>
                    <a:pt x="5594" y="2576"/>
                  </a:cubicBezTo>
                  <a:cubicBezTo>
                    <a:pt x="5753" y="2478"/>
                    <a:pt x="5796" y="2275"/>
                    <a:pt x="5692" y="2125"/>
                  </a:cubicBezTo>
                  <a:cubicBezTo>
                    <a:pt x="5314" y="1574"/>
                    <a:pt x="3449" y="1"/>
                    <a:pt x="13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064;p103">
              <a:extLst>
                <a:ext uri="{FF2B5EF4-FFF2-40B4-BE49-F238E27FC236}">
                  <a16:creationId xmlns:a16="http://schemas.microsoft.com/office/drawing/2014/main" id="{DBC89F5A-26C3-B07E-B2E8-27ECB4BAD846}"/>
                </a:ext>
              </a:extLst>
            </p:cNvPr>
            <p:cNvSpPr/>
            <p:nvPr/>
          </p:nvSpPr>
          <p:spPr>
            <a:xfrm>
              <a:off x="4413375" y="4121325"/>
              <a:ext cx="139475" cy="65775"/>
            </a:xfrm>
            <a:custGeom>
              <a:avLst/>
              <a:gdLst/>
              <a:ahLst/>
              <a:cxnLst/>
              <a:rect l="l" t="t" r="r" b="b"/>
              <a:pathLst>
                <a:path w="5579" h="2631" extrusionOk="0">
                  <a:moveTo>
                    <a:pt x="1142" y="0"/>
                  </a:moveTo>
                  <a:cubicBezTo>
                    <a:pt x="1079" y="0"/>
                    <a:pt x="1015" y="2"/>
                    <a:pt x="951" y="5"/>
                  </a:cubicBezTo>
                  <a:cubicBezTo>
                    <a:pt x="504" y="210"/>
                    <a:pt x="183" y="498"/>
                    <a:pt x="1" y="864"/>
                  </a:cubicBezTo>
                  <a:cubicBezTo>
                    <a:pt x="386" y="714"/>
                    <a:pt x="775" y="651"/>
                    <a:pt x="1158" y="651"/>
                  </a:cubicBezTo>
                  <a:cubicBezTo>
                    <a:pt x="2967" y="651"/>
                    <a:pt x="4618" y="2069"/>
                    <a:pt x="4905" y="2483"/>
                  </a:cubicBezTo>
                  <a:cubicBezTo>
                    <a:pt x="4966" y="2570"/>
                    <a:pt x="5065" y="2625"/>
                    <a:pt x="5172" y="2630"/>
                  </a:cubicBezTo>
                  <a:cubicBezTo>
                    <a:pt x="5177" y="2630"/>
                    <a:pt x="5182" y="2631"/>
                    <a:pt x="5188" y="2631"/>
                  </a:cubicBezTo>
                  <a:cubicBezTo>
                    <a:pt x="5255" y="2631"/>
                    <a:pt x="5321" y="2612"/>
                    <a:pt x="5378" y="2577"/>
                  </a:cubicBezTo>
                  <a:cubicBezTo>
                    <a:pt x="5535" y="2482"/>
                    <a:pt x="5579" y="2275"/>
                    <a:pt x="5475" y="2125"/>
                  </a:cubicBezTo>
                  <a:cubicBezTo>
                    <a:pt x="5096" y="1574"/>
                    <a:pt x="3227" y="0"/>
                    <a:pt x="11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065;p103">
              <a:extLst>
                <a:ext uri="{FF2B5EF4-FFF2-40B4-BE49-F238E27FC236}">
                  <a16:creationId xmlns:a16="http://schemas.microsoft.com/office/drawing/2014/main" id="{2069C528-48C3-A958-E5F9-43881A7822F5}"/>
                </a:ext>
              </a:extLst>
            </p:cNvPr>
            <p:cNvSpPr/>
            <p:nvPr/>
          </p:nvSpPr>
          <p:spPr>
            <a:xfrm>
              <a:off x="4459050" y="4081675"/>
              <a:ext cx="128975" cy="65850"/>
            </a:xfrm>
            <a:custGeom>
              <a:avLst/>
              <a:gdLst/>
              <a:ahLst/>
              <a:cxnLst/>
              <a:rect l="l" t="t" r="r" b="b"/>
              <a:pathLst>
                <a:path w="5159" h="2634" extrusionOk="0">
                  <a:moveTo>
                    <a:pt x="722" y="0"/>
                  </a:moveTo>
                  <a:cubicBezTo>
                    <a:pt x="720" y="0"/>
                    <a:pt x="718" y="0"/>
                    <a:pt x="716" y="0"/>
                  </a:cubicBezTo>
                  <a:cubicBezTo>
                    <a:pt x="319" y="179"/>
                    <a:pt x="84" y="429"/>
                    <a:pt x="0" y="736"/>
                  </a:cubicBezTo>
                  <a:cubicBezTo>
                    <a:pt x="246" y="679"/>
                    <a:pt x="492" y="654"/>
                    <a:pt x="735" y="654"/>
                  </a:cubicBezTo>
                  <a:cubicBezTo>
                    <a:pt x="2545" y="654"/>
                    <a:pt x="4198" y="2071"/>
                    <a:pt x="4485" y="2486"/>
                  </a:cubicBezTo>
                  <a:cubicBezTo>
                    <a:pt x="4546" y="2574"/>
                    <a:pt x="4644" y="2628"/>
                    <a:pt x="4752" y="2633"/>
                  </a:cubicBezTo>
                  <a:cubicBezTo>
                    <a:pt x="4757" y="2633"/>
                    <a:pt x="4763" y="2633"/>
                    <a:pt x="4768" y="2633"/>
                  </a:cubicBezTo>
                  <a:cubicBezTo>
                    <a:pt x="4835" y="2633"/>
                    <a:pt x="4900" y="2615"/>
                    <a:pt x="4958" y="2580"/>
                  </a:cubicBezTo>
                  <a:cubicBezTo>
                    <a:pt x="5114" y="2485"/>
                    <a:pt x="5159" y="2278"/>
                    <a:pt x="5055" y="2128"/>
                  </a:cubicBezTo>
                  <a:cubicBezTo>
                    <a:pt x="4676" y="1576"/>
                    <a:pt x="2806" y="0"/>
                    <a:pt x="7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066;p103">
              <a:extLst>
                <a:ext uri="{FF2B5EF4-FFF2-40B4-BE49-F238E27FC236}">
                  <a16:creationId xmlns:a16="http://schemas.microsoft.com/office/drawing/2014/main" id="{DA240BED-4944-0294-EDD8-7E464A7D867B}"/>
                </a:ext>
              </a:extLst>
            </p:cNvPr>
            <p:cNvSpPr/>
            <p:nvPr/>
          </p:nvSpPr>
          <p:spPr>
            <a:xfrm>
              <a:off x="4609350" y="2250325"/>
              <a:ext cx="1283750" cy="1635350"/>
            </a:xfrm>
            <a:custGeom>
              <a:avLst/>
              <a:gdLst/>
              <a:ahLst/>
              <a:cxnLst/>
              <a:rect l="l" t="t" r="r" b="b"/>
              <a:pathLst>
                <a:path w="51350" h="65414" extrusionOk="0">
                  <a:moveTo>
                    <a:pt x="21168" y="0"/>
                  </a:moveTo>
                  <a:lnTo>
                    <a:pt x="21168" y="0"/>
                  </a:lnTo>
                  <a:cubicBezTo>
                    <a:pt x="21598" y="4847"/>
                    <a:pt x="25692" y="10090"/>
                    <a:pt x="25692" y="10090"/>
                  </a:cubicBezTo>
                  <a:cubicBezTo>
                    <a:pt x="25692" y="10090"/>
                    <a:pt x="9953" y="23147"/>
                    <a:pt x="8478" y="27244"/>
                  </a:cubicBezTo>
                  <a:cubicBezTo>
                    <a:pt x="7003" y="31341"/>
                    <a:pt x="0" y="62654"/>
                    <a:pt x="0" y="62654"/>
                  </a:cubicBezTo>
                  <a:cubicBezTo>
                    <a:pt x="4039" y="63286"/>
                    <a:pt x="7533" y="65413"/>
                    <a:pt x="7533" y="65413"/>
                  </a:cubicBezTo>
                  <a:cubicBezTo>
                    <a:pt x="7533" y="65413"/>
                    <a:pt x="10042" y="59982"/>
                    <a:pt x="13864" y="53223"/>
                  </a:cubicBezTo>
                  <a:cubicBezTo>
                    <a:pt x="17483" y="46824"/>
                    <a:pt x="18662" y="41683"/>
                    <a:pt x="18483" y="38524"/>
                  </a:cubicBezTo>
                  <a:cubicBezTo>
                    <a:pt x="18304" y="35365"/>
                    <a:pt x="18494" y="34367"/>
                    <a:pt x="20160" y="33664"/>
                  </a:cubicBezTo>
                  <a:cubicBezTo>
                    <a:pt x="21826" y="32960"/>
                    <a:pt x="30061" y="28448"/>
                    <a:pt x="35648" y="25320"/>
                  </a:cubicBezTo>
                  <a:cubicBezTo>
                    <a:pt x="42398" y="21540"/>
                    <a:pt x="47984" y="17636"/>
                    <a:pt x="49667" y="12808"/>
                  </a:cubicBezTo>
                  <a:cubicBezTo>
                    <a:pt x="51349" y="7981"/>
                    <a:pt x="51085" y="5274"/>
                    <a:pt x="50233" y="491"/>
                  </a:cubicBezTo>
                  <a:lnTo>
                    <a:pt x="21168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067;p103">
              <a:extLst>
                <a:ext uri="{FF2B5EF4-FFF2-40B4-BE49-F238E27FC236}">
                  <a16:creationId xmlns:a16="http://schemas.microsoft.com/office/drawing/2014/main" id="{06B3C6A5-1D0F-A91F-F1B9-9593ADD4DCFC}"/>
                </a:ext>
              </a:extLst>
            </p:cNvPr>
            <p:cNvSpPr/>
            <p:nvPr/>
          </p:nvSpPr>
          <p:spPr>
            <a:xfrm>
              <a:off x="4172125" y="1135050"/>
              <a:ext cx="1138050" cy="841675"/>
            </a:xfrm>
            <a:custGeom>
              <a:avLst/>
              <a:gdLst/>
              <a:ahLst/>
              <a:cxnLst/>
              <a:rect l="l" t="t" r="r" b="b"/>
              <a:pathLst>
                <a:path w="45522" h="33667" extrusionOk="0">
                  <a:moveTo>
                    <a:pt x="4959" y="1"/>
                  </a:moveTo>
                  <a:cubicBezTo>
                    <a:pt x="4843" y="1"/>
                    <a:pt x="4724" y="16"/>
                    <a:pt x="4611" y="37"/>
                  </a:cubicBezTo>
                  <a:cubicBezTo>
                    <a:pt x="2699" y="383"/>
                    <a:pt x="1162" y="1994"/>
                    <a:pt x="583" y="3849"/>
                  </a:cubicBezTo>
                  <a:cubicBezTo>
                    <a:pt x="1" y="5703"/>
                    <a:pt x="306" y="7733"/>
                    <a:pt x="994" y="9552"/>
                  </a:cubicBezTo>
                  <a:cubicBezTo>
                    <a:pt x="2759" y="14216"/>
                    <a:pt x="8008" y="19090"/>
                    <a:pt x="12036" y="23039"/>
                  </a:cubicBezTo>
                  <a:cubicBezTo>
                    <a:pt x="14988" y="25932"/>
                    <a:pt x="18118" y="28693"/>
                    <a:pt x="21277" y="31364"/>
                  </a:cubicBezTo>
                  <a:cubicBezTo>
                    <a:pt x="22615" y="32494"/>
                    <a:pt x="23985" y="33667"/>
                    <a:pt x="25436" y="33667"/>
                  </a:cubicBezTo>
                  <a:cubicBezTo>
                    <a:pt x="25514" y="33667"/>
                    <a:pt x="25593" y="33663"/>
                    <a:pt x="25672" y="33656"/>
                  </a:cubicBezTo>
                  <a:cubicBezTo>
                    <a:pt x="26807" y="33554"/>
                    <a:pt x="28079" y="32857"/>
                    <a:pt x="29764" y="31125"/>
                  </a:cubicBezTo>
                  <a:cubicBezTo>
                    <a:pt x="37045" y="23638"/>
                    <a:pt x="40371" y="20573"/>
                    <a:pt x="44097" y="15981"/>
                  </a:cubicBezTo>
                  <a:lnTo>
                    <a:pt x="45522" y="6230"/>
                  </a:lnTo>
                  <a:cubicBezTo>
                    <a:pt x="45065" y="6210"/>
                    <a:pt x="44633" y="6199"/>
                    <a:pt x="44222" y="6199"/>
                  </a:cubicBezTo>
                  <a:cubicBezTo>
                    <a:pt x="38596" y="6199"/>
                    <a:pt x="37063" y="8140"/>
                    <a:pt x="33296" y="12814"/>
                  </a:cubicBezTo>
                  <a:cubicBezTo>
                    <a:pt x="30022" y="16874"/>
                    <a:pt x="27271" y="20907"/>
                    <a:pt x="24909" y="23074"/>
                  </a:cubicBezTo>
                  <a:cubicBezTo>
                    <a:pt x="20781" y="20301"/>
                    <a:pt x="14880" y="15582"/>
                    <a:pt x="12741" y="13242"/>
                  </a:cubicBezTo>
                  <a:cubicBezTo>
                    <a:pt x="12290" y="12750"/>
                    <a:pt x="12046" y="12107"/>
                    <a:pt x="12026" y="11454"/>
                  </a:cubicBezTo>
                  <a:cubicBezTo>
                    <a:pt x="11970" y="9699"/>
                    <a:pt x="11447" y="8681"/>
                    <a:pt x="10997" y="7105"/>
                  </a:cubicBezTo>
                  <a:cubicBezTo>
                    <a:pt x="10645" y="5872"/>
                    <a:pt x="10824" y="5120"/>
                    <a:pt x="10513" y="5059"/>
                  </a:cubicBezTo>
                  <a:cubicBezTo>
                    <a:pt x="10464" y="5050"/>
                    <a:pt x="10409" y="5045"/>
                    <a:pt x="10348" y="5045"/>
                  </a:cubicBezTo>
                  <a:cubicBezTo>
                    <a:pt x="9916" y="5045"/>
                    <a:pt x="9240" y="5315"/>
                    <a:pt x="9013" y="6265"/>
                  </a:cubicBezTo>
                  <a:cubicBezTo>
                    <a:pt x="8883" y="6810"/>
                    <a:pt x="8897" y="7626"/>
                    <a:pt x="8939" y="8659"/>
                  </a:cubicBezTo>
                  <a:cubicBezTo>
                    <a:pt x="8936" y="8579"/>
                    <a:pt x="8264" y="7811"/>
                    <a:pt x="8176" y="7633"/>
                  </a:cubicBezTo>
                  <a:cubicBezTo>
                    <a:pt x="7826" y="6931"/>
                    <a:pt x="7572" y="6157"/>
                    <a:pt x="7300" y="5420"/>
                  </a:cubicBezTo>
                  <a:cubicBezTo>
                    <a:pt x="6750" y="3932"/>
                    <a:pt x="6266" y="2422"/>
                    <a:pt x="5850" y="891"/>
                  </a:cubicBezTo>
                  <a:cubicBezTo>
                    <a:pt x="5773" y="607"/>
                    <a:pt x="5681" y="297"/>
                    <a:pt x="5438" y="130"/>
                  </a:cubicBezTo>
                  <a:cubicBezTo>
                    <a:pt x="5298" y="34"/>
                    <a:pt x="5131" y="1"/>
                    <a:pt x="4959" y="1"/>
                  </a:cubicBezTo>
                  <a:close/>
                </a:path>
              </a:pathLst>
            </a:custGeom>
            <a:solidFill>
              <a:srgbClr val="F3D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068;p103">
              <a:extLst>
                <a:ext uri="{FF2B5EF4-FFF2-40B4-BE49-F238E27FC236}">
                  <a16:creationId xmlns:a16="http://schemas.microsoft.com/office/drawing/2014/main" id="{1339A83A-5A64-FB98-00A1-911D94C1ACE1}"/>
                </a:ext>
              </a:extLst>
            </p:cNvPr>
            <p:cNvSpPr/>
            <p:nvPr/>
          </p:nvSpPr>
          <p:spPr>
            <a:xfrm>
              <a:off x="5031600" y="1288050"/>
              <a:ext cx="850350" cy="1133450"/>
            </a:xfrm>
            <a:custGeom>
              <a:avLst/>
              <a:gdLst/>
              <a:ahLst/>
              <a:cxnLst/>
              <a:rect l="l" t="t" r="r" b="b"/>
              <a:pathLst>
                <a:path w="34014" h="45338" extrusionOk="0">
                  <a:moveTo>
                    <a:pt x="14979" y="0"/>
                  </a:moveTo>
                  <a:cubicBezTo>
                    <a:pt x="14469" y="0"/>
                    <a:pt x="14210" y="11"/>
                    <a:pt x="14210" y="11"/>
                  </a:cubicBezTo>
                  <a:lnTo>
                    <a:pt x="10747" y="112"/>
                  </a:lnTo>
                  <a:cubicBezTo>
                    <a:pt x="7668" y="2372"/>
                    <a:pt x="3426" y="8270"/>
                    <a:pt x="2437" y="10802"/>
                  </a:cubicBezTo>
                  <a:cubicBezTo>
                    <a:pt x="1428" y="13387"/>
                    <a:pt x="0" y="16990"/>
                    <a:pt x="4098" y="22101"/>
                  </a:cubicBezTo>
                  <a:cubicBezTo>
                    <a:pt x="3678" y="25990"/>
                    <a:pt x="4278" y="38491"/>
                    <a:pt x="4278" y="38491"/>
                  </a:cubicBezTo>
                  <a:cubicBezTo>
                    <a:pt x="6063" y="41920"/>
                    <a:pt x="12968" y="45264"/>
                    <a:pt x="18639" y="45331"/>
                  </a:cubicBezTo>
                  <a:cubicBezTo>
                    <a:pt x="19031" y="45335"/>
                    <a:pt x="19423" y="45337"/>
                    <a:pt x="19813" y="45337"/>
                  </a:cubicBezTo>
                  <a:cubicBezTo>
                    <a:pt x="26192" y="45337"/>
                    <a:pt x="32266" y="44693"/>
                    <a:pt x="34014" y="41902"/>
                  </a:cubicBezTo>
                  <a:cubicBezTo>
                    <a:pt x="33071" y="37261"/>
                    <a:pt x="29598" y="28929"/>
                    <a:pt x="29598" y="28929"/>
                  </a:cubicBezTo>
                  <a:lnTo>
                    <a:pt x="31395" y="18023"/>
                  </a:lnTo>
                  <a:cubicBezTo>
                    <a:pt x="31395" y="18023"/>
                    <a:pt x="25156" y="9679"/>
                    <a:pt x="30149" y="1887"/>
                  </a:cubicBezTo>
                  <a:cubicBezTo>
                    <a:pt x="30149" y="1887"/>
                    <a:pt x="28892" y="1116"/>
                    <a:pt x="23071" y="500"/>
                  </a:cubicBezTo>
                  <a:cubicBezTo>
                    <a:pt x="18947" y="64"/>
                    <a:pt x="16219" y="0"/>
                    <a:pt x="14979" y="0"/>
                  </a:cubicBezTo>
                  <a:close/>
                </a:path>
              </a:pathLst>
            </a:custGeom>
            <a:solidFill>
              <a:srgbClr val="F2A0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069;p103">
              <a:extLst>
                <a:ext uri="{FF2B5EF4-FFF2-40B4-BE49-F238E27FC236}">
                  <a16:creationId xmlns:a16="http://schemas.microsoft.com/office/drawing/2014/main" id="{0C7767EB-4AFB-B423-B9BE-30FA682D5838}"/>
                </a:ext>
              </a:extLst>
            </p:cNvPr>
            <p:cNvSpPr/>
            <p:nvPr/>
          </p:nvSpPr>
          <p:spPr>
            <a:xfrm>
              <a:off x="5040375" y="523225"/>
              <a:ext cx="826275" cy="792200"/>
            </a:xfrm>
            <a:custGeom>
              <a:avLst/>
              <a:gdLst/>
              <a:ahLst/>
              <a:cxnLst/>
              <a:rect l="l" t="t" r="r" b="b"/>
              <a:pathLst>
                <a:path w="33051" h="31688" extrusionOk="0">
                  <a:moveTo>
                    <a:pt x="15111" y="1"/>
                  </a:moveTo>
                  <a:cubicBezTo>
                    <a:pt x="7593" y="1"/>
                    <a:pt x="1" y="2602"/>
                    <a:pt x="1974" y="10346"/>
                  </a:cubicBezTo>
                  <a:cubicBezTo>
                    <a:pt x="2853" y="13794"/>
                    <a:pt x="6554" y="18907"/>
                    <a:pt x="9843" y="22630"/>
                  </a:cubicBezTo>
                  <a:cubicBezTo>
                    <a:pt x="9309" y="23746"/>
                    <a:pt x="8975" y="24949"/>
                    <a:pt x="8951" y="26182"/>
                  </a:cubicBezTo>
                  <a:cubicBezTo>
                    <a:pt x="8929" y="27283"/>
                    <a:pt x="9182" y="28445"/>
                    <a:pt x="9932" y="29252"/>
                  </a:cubicBezTo>
                  <a:cubicBezTo>
                    <a:pt x="10753" y="30135"/>
                    <a:pt x="11889" y="30497"/>
                    <a:pt x="13078" y="30497"/>
                  </a:cubicBezTo>
                  <a:cubicBezTo>
                    <a:pt x="14697" y="30497"/>
                    <a:pt x="16416" y="29825"/>
                    <a:pt x="17571" y="28881"/>
                  </a:cubicBezTo>
                  <a:lnTo>
                    <a:pt x="17571" y="28881"/>
                  </a:lnTo>
                  <a:cubicBezTo>
                    <a:pt x="17429" y="28998"/>
                    <a:pt x="18218" y="30116"/>
                    <a:pt x="18318" y="30239"/>
                  </a:cubicBezTo>
                  <a:cubicBezTo>
                    <a:pt x="18661" y="30654"/>
                    <a:pt x="19087" y="30993"/>
                    <a:pt x="19569" y="31233"/>
                  </a:cubicBezTo>
                  <a:cubicBezTo>
                    <a:pt x="20198" y="31545"/>
                    <a:pt x="20892" y="31687"/>
                    <a:pt x="21589" y="31687"/>
                  </a:cubicBezTo>
                  <a:cubicBezTo>
                    <a:pt x="22156" y="31687"/>
                    <a:pt x="22725" y="31593"/>
                    <a:pt x="23264" y="31421"/>
                  </a:cubicBezTo>
                  <a:cubicBezTo>
                    <a:pt x="24027" y="31178"/>
                    <a:pt x="24740" y="30724"/>
                    <a:pt x="25191" y="30063"/>
                  </a:cubicBezTo>
                  <a:cubicBezTo>
                    <a:pt x="25671" y="29363"/>
                    <a:pt x="25824" y="28491"/>
                    <a:pt x="25886" y="27645"/>
                  </a:cubicBezTo>
                  <a:lnTo>
                    <a:pt x="25886" y="27645"/>
                  </a:lnTo>
                  <a:cubicBezTo>
                    <a:pt x="25880" y="27739"/>
                    <a:pt x="27182" y="28065"/>
                    <a:pt x="27317" y="28098"/>
                  </a:cubicBezTo>
                  <a:cubicBezTo>
                    <a:pt x="27559" y="28158"/>
                    <a:pt x="27790" y="28180"/>
                    <a:pt x="28023" y="28180"/>
                  </a:cubicBezTo>
                  <a:cubicBezTo>
                    <a:pt x="28208" y="28180"/>
                    <a:pt x="28394" y="28166"/>
                    <a:pt x="28590" y="28147"/>
                  </a:cubicBezTo>
                  <a:cubicBezTo>
                    <a:pt x="29438" y="28063"/>
                    <a:pt x="30308" y="27848"/>
                    <a:pt x="30971" y="27287"/>
                  </a:cubicBezTo>
                  <a:cubicBezTo>
                    <a:pt x="31754" y="26628"/>
                    <a:pt x="32132" y="25567"/>
                    <a:pt x="32094" y="24544"/>
                  </a:cubicBezTo>
                  <a:cubicBezTo>
                    <a:pt x="32057" y="23522"/>
                    <a:pt x="31640" y="22541"/>
                    <a:pt x="31054" y="21703"/>
                  </a:cubicBezTo>
                  <a:cubicBezTo>
                    <a:pt x="30936" y="21537"/>
                    <a:pt x="30811" y="21372"/>
                    <a:pt x="30643" y="21256"/>
                  </a:cubicBezTo>
                  <a:cubicBezTo>
                    <a:pt x="31435" y="20782"/>
                    <a:pt x="32114" y="20103"/>
                    <a:pt x="32522" y="19275"/>
                  </a:cubicBezTo>
                  <a:cubicBezTo>
                    <a:pt x="32929" y="18447"/>
                    <a:pt x="33050" y="17469"/>
                    <a:pt x="32786" y="16585"/>
                  </a:cubicBezTo>
                  <a:cubicBezTo>
                    <a:pt x="32553" y="15807"/>
                    <a:pt x="32035" y="15135"/>
                    <a:pt x="31404" y="14623"/>
                  </a:cubicBezTo>
                  <a:cubicBezTo>
                    <a:pt x="30997" y="14295"/>
                    <a:pt x="30541" y="14037"/>
                    <a:pt x="30067" y="13813"/>
                  </a:cubicBezTo>
                  <a:cubicBezTo>
                    <a:pt x="30068" y="13746"/>
                    <a:pt x="30078" y="13680"/>
                    <a:pt x="30078" y="13614"/>
                  </a:cubicBezTo>
                  <a:cubicBezTo>
                    <a:pt x="30078" y="11388"/>
                    <a:pt x="29533" y="9294"/>
                    <a:pt x="28586" y="7438"/>
                  </a:cubicBezTo>
                  <a:lnTo>
                    <a:pt x="31280" y="6495"/>
                  </a:lnTo>
                  <a:cubicBezTo>
                    <a:pt x="31028" y="5689"/>
                    <a:pt x="30310" y="5181"/>
                    <a:pt x="29532" y="5181"/>
                  </a:cubicBezTo>
                  <a:cubicBezTo>
                    <a:pt x="29333" y="5181"/>
                    <a:pt x="29131" y="5214"/>
                    <a:pt x="28931" y="5284"/>
                  </a:cubicBezTo>
                  <a:cubicBezTo>
                    <a:pt x="28571" y="5412"/>
                    <a:pt x="28258" y="5644"/>
                    <a:pt x="28032" y="5952"/>
                  </a:cubicBezTo>
                  <a:lnTo>
                    <a:pt x="28862" y="3225"/>
                  </a:lnTo>
                  <a:cubicBezTo>
                    <a:pt x="28655" y="3154"/>
                    <a:pt x="28445" y="3121"/>
                    <a:pt x="28241" y="3121"/>
                  </a:cubicBezTo>
                  <a:cubicBezTo>
                    <a:pt x="27453" y="3121"/>
                    <a:pt x="26737" y="3617"/>
                    <a:pt x="26497" y="4406"/>
                  </a:cubicBezTo>
                  <a:cubicBezTo>
                    <a:pt x="26494" y="4414"/>
                    <a:pt x="26494" y="4422"/>
                    <a:pt x="26492" y="4430"/>
                  </a:cubicBezTo>
                  <a:cubicBezTo>
                    <a:pt x="24002" y="1714"/>
                    <a:pt x="20437" y="1"/>
                    <a:pt x="16463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070;p103">
              <a:extLst>
                <a:ext uri="{FF2B5EF4-FFF2-40B4-BE49-F238E27FC236}">
                  <a16:creationId xmlns:a16="http://schemas.microsoft.com/office/drawing/2014/main" id="{BF6A0181-EBC8-16FF-5516-3BDDC4850EC5}"/>
                </a:ext>
              </a:extLst>
            </p:cNvPr>
            <p:cNvSpPr/>
            <p:nvPr/>
          </p:nvSpPr>
          <p:spPr>
            <a:xfrm>
              <a:off x="5040375" y="523225"/>
              <a:ext cx="826275" cy="792200"/>
            </a:xfrm>
            <a:custGeom>
              <a:avLst/>
              <a:gdLst/>
              <a:ahLst/>
              <a:cxnLst/>
              <a:rect l="l" t="t" r="r" b="b"/>
              <a:pathLst>
                <a:path w="33051" h="31688" extrusionOk="0">
                  <a:moveTo>
                    <a:pt x="15111" y="1"/>
                  </a:moveTo>
                  <a:cubicBezTo>
                    <a:pt x="7593" y="1"/>
                    <a:pt x="1" y="2602"/>
                    <a:pt x="1974" y="10346"/>
                  </a:cubicBezTo>
                  <a:cubicBezTo>
                    <a:pt x="2853" y="13794"/>
                    <a:pt x="6554" y="18907"/>
                    <a:pt x="9843" y="22630"/>
                  </a:cubicBezTo>
                  <a:cubicBezTo>
                    <a:pt x="9309" y="23746"/>
                    <a:pt x="8975" y="24949"/>
                    <a:pt x="8951" y="26182"/>
                  </a:cubicBezTo>
                  <a:cubicBezTo>
                    <a:pt x="8929" y="27283"/>
                    <a:pt x="9182" y="28445"/>
                    <a:pt x="9932" y="29252"/>
                  </a:cubicBezTo>
                  <a:cubicBezTo>
                    <a:pt x="10753" y="30135"/>
                    <a:pt x="11889" y="30497"/>
                    <a:pt x="13078" y="30497"/>
                  </a:cubicBezTo>
                  <a:cubicBezTo>
                    <a:pt x="14697" y="30497"/>
                    <a:pt x="16416" y="29825"/>
                    <a:pt x="17571" y="28881"/>
                  </a:cubicBezTo>
                  <a:lnTo>
                    <a:pt x="17571" y="28881"/>
                  </a:lnTo>
                  <a:cubicBezTo>
                    <a:pt x="17429" y="28998"/>
                    <a:pt x="18218" y="30116"/>
                    <a:pt x="18318" y="30239"/>
                  </a:cubicBezTo>
                  <a:cubicBezTo>
                    <a:pt x="18661" y="30654"/>
                    <a:pt x="19087" y="30993"/>
                    <a:pt x="19569" y="31233"/>
                  </a:cubicBezTo>
                  <a:cubicBezTo>
                    <a:pt x="20198" y="31545"/>
                    <a:pt x="20892" y="31687"/>
                    <a:pt x="21589" y="31687"/>
                  </a:cubicBezTo>
                  <a:cubicBezTo>
                    <a:pt x="22156" y="31687"/>
                    <a:pt x="22725" y="31593"/>
                    <a:pt x="23264" y="31421"/>
                  </a:cubicBezTo>
                  <a:cubicBezTo>
                    <a:pt x="24027" y="31178"/>
                    <a:pt x="24740" y="30724"/>
                    <a:pt x="25191" y="30063"/>
                  </a:cubicBezTo>
                  <a:cubicBezTo>
                    <a:pt x="25671" y="29363"/>
                    <a:pt x="25824" y="28491"/>
                    <a:pt x="25886" y="27645"/>
                  </a:cubicBezTo>
                  <a:lnTo>
                    <a:pt x="25886" y="27645"/>
                  </a:lnTo>
                  <a:cubicBezTo>
                    <a:pt x="25880" y="27739"/>
                    <a:pt x="27182" y="28065"/>
                    <a:pt x="27317" y="28098"/>
                  </a:cubicBezTo>
                  <a:cubicBezTo>
                    <a:pt x="27559" y="28158"/>
                    <a:pt x="27790" y="28180"/>
                    <a:pt x="28023" y="28180"/>
                  </a:cubicBezTo>
                  <a:cubicBezTo>
                    <a:pt x="28208" y="28180"/>
                    <a:pt x="28394" y="28166"/>
                    <a:pt x="28590" y="28147"/>
                  </a:cubicBezTo>
                  <a:cubicBezTo>
                    <a:pt x="29438" y="28063"/>
                    <a:pt x="30308" y="27848"/>
                    <a:pt x="30971" y="27287"/>
                  </a:cubicBezTo>
                  <a:cubicBezTo>
                    <a:pt x="31754" y="26628"/>
                    <a:pt x="32132" y="25567"/>
                    <a:pt x="32094" y="24544"/>
                  </a:cubicBezTo>
                  <a:cubicBezTo>
                    <a:pt x="32057" y="23522"/>
                    <a:pt x="31640" y="22541"/>
                    <a:pt x="31054" y="21703"/>
                  </a:cubicBezTo>
                  <a:cubicBezTo>
                    <a:pt x="30936" y="21537"/>
                    <a:pt x="30811" y="21372"/>
                    <a:pt x="30643" y="21256"/>
                  </a:cubicBezTo>
                  <a:cubicBezTo>
                    <a:pt x="31435" y="20782"/>
                    <a:pt x="32114" y="20103"/>
                    <a:pt x="32522" y="19275"/>
                  </a:cubicBezTo>
                  <a:cubicBezTo>
                    <a:pt x="32929" y="18447"/>
                    <a:pt x="33050" y="17469"/>
                    <a:pt x="32786" y="16585"/>
                  </a:cubicBezTo>
                  <a:cubicBezTo>
                    <a:pt x="32553" y="15807"/>
                    <a:pt x="32035" y="15135"/>
                    <a:pt x="31404" y="14623"/>
                  </a:cubicBezTo>
                  <a:cubicBezTo>
                    <a:pt x="30997" y="14295"/>
                    <a:pt x="30541" y="14037"/>
                    <a:pt x="30067" y="13813"/>
                  </a:cubicBezTo>
                  <a:cubicBezTo>
                    <a:pt x="30068" y="13746"/>
                    <a:pt x="30078" y="13680"/>
                    <a:pt x="30078" y="13614"/>
                  </a:cubicBezTo>
                  <a:cubicBezTo>
                    <a:pt x="30078" y="11388"/>
                    <a:pt x="29533" y="9294"/>
                    <a:pt x="28586" y="7438"/>
                  </a:cubicBezTo>
                  <a:lnTo>
                    <a:pt x="31280" y="6495"/>
                  </a:lnTo>
                  <a:cubicBezTo>
                    <a:pt x="31028" y="5689"/>
                    <a:pt x="30310" y="5181"/>
                    <a:pt x="29532" y="5181"/>
                  </a:cubicBezTo>
                  <a:cubicBezTo>
                    <a:pt x="29333" y="5181"/>
                    <a:pt x="29131" y="5214"/>
                    <a:pt x="28931" y="5284"/>
                  </a:cubicBezTo>
                  <a:cubicBezTo>
                    <a:pt x="28571" y="5412"/>
                    <a:pt x="28258" y="5644"/>
                    <a:pt x="28032" y="5952"/>
                  </a:cubicBezTo>
                  <a:lnTo>
                    <a:pt x="28862" y="3225"/>
                  </a:lnTo>
                  <a:cubicBezTo>
                    <a:pt x="28655" y="3154"/>
                    <a:pt x="28445" y="3121"/>
                    <a:pt x="28241" y="3121"/>
                  </a:cubicBezTo>
                  <a:cubicBezTo>
                    <a:pt x="27453" y="3121"/>
                    <a:pt x="26737" y="3617"/>
                    <a:pt x="26497" y="4406"/>
                  </a:cubicBezTo>
                  <a:cubicBezTo>
                    <a:pt x="26494" y="4414"/>
                    <a:pt x="26494" y="4422"/>
                    <a:pt x="26492" y="4430"/>
                  </a:cubicBezTo>
                  <a:cubicBezTo>
                    <a:pt x="24002" y="1714"/>
                    <a:pt x="20437" y="1"/>
                    <a:pt x="16463" y="1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071;p103">
              <a:extLst>
                <a:ext uri="{FF2B5EF4-FFF2-40B4-BE49-F238E27FC236}">
                  <a16:creationId xmlns:a16="http://schemas.microsoft.com/office/drawing/2014/main" id="{156083B4-B6C8-9AD9-1519-A51F719773C5}"/>
                </a:ext>
              </a:extLst>
            </p:cNvPr>
            <p:cNvSpPr/>
            <p:nvPr/>
          </p:nvSpPr>
          <p:spPr>
            <a:xfrm>
              <a:off x="5147425" y="655425"/>
              <a:ext cx="605325" cy="839300"/>
            </a:xfrm>
            <a:custGeom>
              <a:avLst/>
              <a:gdLst/>
              <a:ahLst/>
              <a:cxnLst/>
              <a:rect l="l" t="t" r="r" b="b"/>
              <a:pathLst>
                <a:path w="24213" h="33572" extrusionOk="0">
                  <a:moveTo>
                    <a:pt x="3710" y="1"/>
                  </a:moveTo>
                  <a:cubicBezTo>
                    <a:pt x="2113" y="886"/>
                    <a:pt x="63" y="4786"/>
                    <a:pt x="28" y="13075"/>
                  </a:cubicBezTo>
                  <a:cubicBezTo>
                    <a:pt x="1" y="20102"/>
                    <a:pt x="2229" y="21898"/>
                    <a:pt x="3358" y="22429"/>
                  </a:cubicBezTo>
                  <a:cubicBezTo>
                    <a:pt x="3841" y="22656"/>
                    <a:pt x="4523" y="22741"/>
                    <a:pt x="5312" y="22741"/>
                  </a:cubicBezTo>
                  <a:cubicBezTo>
                    <a:pt x="6369" y="22741"/>
                    <a:pt x="7621" y="22588"/>
                    <a:pt x="8853" y="22417"/>
                  </a:cubicBezTo>
                  <a:lnTo>
                    <a:pt x="8853" y="22417"/>
                  </a:lnTo>
                  <a:lnTo>
                    <a:pt x="8814" y="25947"/>
                  </a:lnTo>
                  <a:cubicBezTo>
                    <a:pt x="8814" y="25947"/>
                    <a:pt x="4951" y="29553"/>
                    <a:pt x="5085" y="31491"/>
                  </a:cubicBezTo>
                  <a:cubicBezTo>
                    <a:pt x="5170" y="32718"/>
                    <a:pt x="7130" y="33571"/>
                    <a:pt x="9273" y="33571"/>
                  </a:cubicBezTo>
                  <a:cubicBezTo>
                    <a:pt x="10514" y="33571"/>
                    <a:pt x="11815" y="33285"/>
                    <a:pt x="12850" y="32621"/>
                  </a:cubicBezTo>
                  <a:cubicBezTo>
                    <a:pt x="15672" y="30808"/>
                    <a:pt x="18115" y="27240"/>
                    <a:pt x="18115" y="27240"/>
                  </a:cubicBezTo>
                  <a:lnTo>
                    <a:pt x="18322" y="17502"/>
                  </a:lnTo>
                  <a:cubicBezTo>
                    <a:pt x="18322" y="17502"/>
                    <a:pt x="18738" y="17928"/>
                    <a:pt x="19516" y="17928"/>
                  </a:cubicBezTo>
                  <a:cubicBezTo>
                    <a:pt x="20076" y="17928"/>
                    <a:pt x="20823" y="17708"/>
                    <a:pt x="21739" y="16950"/>
                  </a:cubicBezTo>
                  <a:cubicBezTo>
                    <a:pt x="23546" y="15454"/>
                    <a:pt x="24212" y="12868"/>
                    <a:pt x="22875" y="11434"/>
                  </a:cubicBezTo>
                  <a:cubicBezTo>
                    <a:pt x="22319" y="10838"/>
                    <a:pt x="21554" y="10544"/>
                    <a:pt x="20775" y="10544"/>
                  </a:cubicBezTo>
                  <a:cubicBezTo>
                    <a:pt x="19679" y="10544"/>
                    <a:pt x="18557" y="11127"/>
                    <a:pt x="17955" y="12276"/>
                  </a:cubicBezTo>
                  <a:cubicBezTo>
                    <a:pt x="17955" y="12276"/>
                    <a:pt x="17132" y="9181"/>
                    <a:pt x="11805" y="7342"/>
                  </a:cubicBezTo>
                  <a:cubicBezTo>
                    <a:pt x="7861" y="5980"/>
                    <a:pt x="5121" y="3509"/>
                    <a:pt x="3710" y="1"/>
                  </a:cubicBezTo>
                  <a:close/>
                </a:path>
              </a:pathLst>
            </a:custGeom>
            <a:solidFill>
              <a:srgbClr val="F3D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072;p103">
              <a:extLst>
                <a:ext uri="{FF2B5EF4-FFF2-40B4-BE49-F238E27FC236}">
                  <a16:creationId xmlns:a16="http://schemas.microsoft.com/office/drawing/2014/main" id="{0E337C75-E781-7E5A-B68A-FD112B546C78}"/>
                </a:ext>
              </a:extLst>
            </p:cNvPr>
            <p:cNvSpPr/>
            <p:nvPr/>
          </p:nvSpPr>
          <p:spPr>
            <a:xfrm>
              <a:off x="5354700" y="914725"/>
              <a:ext cx="46025" cy="45900"/>
            </a:xfrm>
            <a:custGeom>
              <a:avLst/>
              <a:gdLst/>
              <a:ahLst/>
              <a:cxnLst/>
              <a:rect l="l" t="t" r="r" b="b"/>
              <a:pathLst>
                <a:path w="1841" h="1836" extrusionOk="0">
                  <a:moveTo>
                    <a:pt x="927" y="1"/>
                  </a:moveTo>
                  <a:cubicBezTo>
                    <a:pt x="467" y="1"/>
                    <a:pt x="78" y="369"/>
                    <a:pt x="40" y="852"/>
                  </a:cubicBezTo>
                  <a:cubicBezTo>
                    <a:pt x="0" y="1357"/>
                    <a:pt x="362" y="1797"/>
                    <a:pt x="849" y="1833"/>
                  </a:cubicBezTo>
                  <a:cubicBezTo>
                    <a:pt x="871" y="1835"/>
                    <a:pt x="892" y="1836"/>
                    <a:pt x="913" y="1836"/>
                  </a:cubicBezTo>
                  <a:cubicBezTo>
                    <a:pt x="1372" y="1836"/>
                    <a:pt x="1763" y="1467"/>
                    <a:pt x="1801" y="984"/>
                  </a:cubicBezTo>
                  <a:cubicBezTo>
                    <a:pt x="1840" y="478"/>
                    <a:pt x="1478" y="39"/>
                    <a:pt x="991" y="3"/>
                  </a:cubicBezTo>
                  <a:cubicBezTo>
                    <a:pt x="970" y="1"/>
                    <a:pt x="948" y="1"/>
                    <a:pt x="9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073;p103">
              <a:extLst>
                <a:ext uri="{FF2B5EF4-FFF2-40B4-BE49-F238E27FC236}">
                  <a16:creationId xmlns:a16="http://schemas.microsoft.com/office/drawing/2014/main" id="{AB53D5EB-1B33-B6BD-69D7-0CA0EB6DEF74}"/>
                </a:ext>
              </a:extLst>
            </p:cNvPr>
            <p:cNvSpPr/>
            <p:nvPr/>
          </p:nvSpPr>
          <p:spPr>
            <a:xfrm>
              <a:off x="5310175" y="1085975"/>
              <a:ext cx="61475" cy="39050"/>
            </a:xfrm>
            <a:custGeom>
              <a:avLst/>
              <a:gdLst/>
              <a:ahLst/>
              <a:cxnLst/>
              <a:rect l="l" t="t" r="r" b="b"/>
              <a:pathLst>
                <a:path w="2459" h="1562" extrusionOk="0">
                  <a:moveTo>
                    <a:pt x="2288" y="1"/>
                  </a:moveTo>
                  <a:lnTo>
                    <a:pt x="1" y="662"/>
                  </a:lnTo>
                  <a:cubicBezTo>
                    <a:pt x="142" y="1206"/>
                    <a:pt x="615" y="1562"/>
                    <a:pt x="1133" y="1562"/>
                  </a:cubicBezTo>
                  <a:cubicBezTo>
                    <a:pt x="1238" y="1562"/>
                    <a:pt x="1346" y="1547"/>
                    <a:pt x="1453" y="1516"/>
                  </a:cubicBezTo>
                  <a:cubicBezTo>
                    <a:pt x="2085" y="1334"/>
                    <a:pt x="2459" y="655"/>
                    <a:pt x="2288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074;p103">
              <a:extLst>
                <a:ext uri="{FF2B5EF4-FFF2-40B4-BE49-F238E27FC236}">
                  <a16:creationId xmlns:a16="http://schemas.microsoft.com/office/drawing/2014/main" id="{F359ECAA-FF32-807D-411B-069F6E964B7A}"/>
                </a:ext>
              </a:extLst>
            </p:cNvPr>
            <p:cNvSpPr/>
            <p:nvPr/>
          </p:nvSpPr>
          <p:spPr>
            <a:xfrm>
              <a:off x="5168225" y="834100"/>
              <a:ext cx="55675" cy="32450"/>
            </a:xfrm>
            <a:custGeom>
              <a:avLst/>
              <a:gdLst/>
              <a:ahLst/>
              <a:cxnLst/>
              <a:rect l="l" t="t" r="r" b="b"/>
              <a:pathLst>
                <a:path w="2227" h="1298" extrusionOk="0">
                  <a:moveTo>
                    <a:pt x="1194" y="0"/>
                  </a:moveTo>
                  <a:cubicBezTo>
                    <a:pt x="1131" y="0"/>
                    <a:pt x="1066" y="6"/>
                    <a:pt x="1001" y="18"/>
                  </a:cubicBezTo>
                  <a:cubicBezTo>
                    <a:pt x="410" y="125"/>
                    <a:pt x="1" y="699"/>
                    <a:pt x="87" y="1297"/>
                  </a:cubicBezTo>
                  <a:lnTo>
                    <a:pt x="2227" y="910"/>
                  </a:lnTo>
                  <a:cubicBezTo>
                    <a:pt x="2151" y="376"/>
                    <a:pt x="1708" y="0"/>
                    <a:pt x="1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075;p103">
              <a:extLst>
                <a:ext uri="{FF2B5EF4-FFF2-40B4-BE49-F238E27FC236}">
                  <a16:creationId xmlns:a16="http://schemas.microsoft.com/office/drawing/2014/main" id="{2E7A4051-8276-19E2-38D9-D0A3AD1B17E6}"/>
                </a:ext>
              </a:extLst>
            </p:cNvPr>
            <p:cNvSpPr/>
            <p:nvPr/>
          </p:nvSpPr>
          <p:spPr>
            <a:xfrm>
              <a:off x="5366825" y="852075"/>
              <a:ext cx="56250" cy="38500"/>
            </a:xfrm>
            <a:custGeom>
              <a:avLst/>
              <a:gdLst/>
              <a:ahLst/>
              <a:cxnLst/>
              <a:rect l="l" t="t" r="r" b="b"/>
              <a:pathLst>
                <a:path w="2250" h="1540" extrusionOk="0">
                  <a:moveTo>
                    <a:pt x="1020" y="1"/>
                  </a:moveTo>
                  <a:cubicBezTo>
                    <a:pt x="606" y="1"/>
                    <a:pt x="202" y="230"/>
                    <a:pt x="1" y="621"/>
                  </a:cubicBezTo>
                  <a:lnTo>
                    <a:pt x="1972" y="1539"/>
                  </a:lnTo>
                  <a:cubicBezTo>
                    <a:pt x="2249" y="1000"/>
                    <a:pt x="2032" y="358"/>
                    <a:pt x="1487" y="104"/>
                  </a:cubicBezTo>
                  <a:cubicBezTo>
                    <a:pt x="1337" y="34"/>
                    <a:pt x="1178" y="1"/>
                    <a:pt x="10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076;p103">
              <a:extLst>
                <a:ext uri="{FF2B5EF4-FFF2-40B4-BE49-F238E27FC236}">
                  <a16:creationId xmlns:a16="http://schemas.microsoft.com/office/drawing/2014/main" id="{677E4EC6-DCC3-8C98-50CB-00A51246A739}"/>
                </a:ext>
              </a:extLst>
            </p:cNvPr>
            <p:cNvSpPr/>
            <p:nvPr/>
          </p:nvSpPr>
          <p:spPr>
            <a:xfrm>
              <a:off x="5178750" y="905500"/>
              <a:ext cx="46000" cy="45900"/>
            </a:xfrm>
            <a:custGeom>
              <a:avLst/>
              <a:gdLst/>
              <a:ahLst/>
              <a:cxnLst/>
              <a:rect l="l" t="t" r="r" b="b"/>
              <a:pathLst>
                <a:path w="1840" h="1836" extrusionOk="0">
                  <a:moveTo>
                    <a:pt x="927" y="1"/>
                  </a:moveTo>
                  <a:cubicBezTo>
                    <a:pt x="468" y="1"/>
                    <a:pt x="77" y="369"/>
                    <a:pt x="40" y="851"/>
                  </a:cubicBezTo>
                  <a:cubicBezTo>
                    <a:pt x="1" y="1358"/>
                    <a:pt x="363" y="1797"/>
                    <a:pt x="849" y="1833"/>
                  </a:cubicBezTo>
                  <a:cubicBezTo>
                    <a:pt x="870" y="1834"/>
                    <a:pt x="892" y="1835"/>
                    <a:pt x="913" y="1835"/>
                  </a:cubicBezTo>
                  <a:cubicBezTo>
                    <a:pt x="1373" y="1835"/>
                    <a:pt x="1764" y="1466"/>
                    <a:pt x="1801" y="984"/>
                  </a:cubicBezTo>
                  <a:cubicBezTo>
                    <a:pt x="1840" y="479"/>
                    <a:pt x="1478" y="40"/>
                    <a:pt x="992" y="3"/>
                  </a:cubicBezTo>
                  <a:cubicBezTo>
                    <a:pt x="970" y="2"/>
                    <a:pt x="949" y="1"/>
                    <a:pt x="9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077;p103">
              <a:extLst>
                <a:ext uri="{FF2B5EF4-FFF2-40B4-BE49-F238E27FC236}">
                  <a16:creationId xmlns:a16="http://schemas.microsoft.com/office/drawing/2014/main" id="{D07D5DC1-F832-2742-0276-32C32FAD28D5}"/>
                </a:ext>
              </a:extLst>
            </p:cNvPr>
            <p:cNvSpPr/>
            <p:nvPr/>
          </p:nvSpPr>
          <p:spPr>
            <a:xfrm>
              <a:off x="5217400" y="919300"/>
              <a:ext cx="71975" cy="143900"/>
            </a:xfrm>
            <a:custGeom>
              <a:avLst/>
              <a:gdLst/>
              <a:ahLst/>
              <a:cxnLst/>
              <a:rect l="l" t="t" r="r" b="b"/>
              <a:pathLst>
                <a:path w="2879" h="5756" extrusionOk="0">
                  <a:moveTo>
                    <a:pt x="2879" y="0"/>
                  </a:moveTo>
                  <a:lnTo>
                    <a:pt x="1" y="4813"/>
                  </a:lnTo>
                  <a:lnTo>
                    <a:pt x="2774" y="5756"/>
                  </a:lnTo>
                  <a:lnTo>
                    <a:pt x="2879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078;p103">
              <a:extLst>
                <a:ext uri="{FF2B5EF4-FFF2-40B4-BE49-F238E27FC236}">
                  <a16:creationId xmlns:a16="http://schemas.microsoft.com/office/drawing/2014/main" id="{071BF991-6A9F-4903-E52E-4843850303A0}"/>
                </a:ext>
              </a:extLst>
            </p:cNvPr>
            <p:cNvSpPr/>
            <p:nvPr/>
          </p:nvSpPr>
          <p:spPr>
            <a:xfrm>
              <a:off x="5368325" y="1134350"/>
              <a:ext cx="193475" cy="116750"/>
            </a:xfrm>
            <a:custGeom>
              <a:avLst/>
              <a:gdLst/>
              <a:ahLst/>
              <a:cxnLst/>
              <a:rect l="l" t="t" r="r" b="b"/>
              <a:pathLst>
                <a:path w="7739" h="4670" extrusionOk="0">
                  <a:moveTo>
                    <a:pt x="7738" y="1"/>
                  </a:moveTo>
                  <a:cubicBezTo>
                    <a:pt x="6964" y="1817"/>
                    <a:pt x="2283" y="3025"/>
                    <a:pt x="17" y="3260"/>
                  </a:cubicBezTo>
                  <a:lnTo>
                    <a:pt x="1" y="4670"/>
                  </a:lnTo>
                  <a:cubicBezTo>
                    <a:pt x="1" y="4670"/>
                    <a:pt x="4626" y="3452"/>
                    <a:pt x="6046" y="2300"/>
                  </a:cubicBezTo>
                  <a:cubicBezTo>
                    <a:pt x="7466" y="1148"/>
                    <a:pt x="7738" y="1"/>
                    <a:pt x="773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079;p103">
              <a:extLst>
                <a:ext uri="{FF2B5EF4-FFF2-40B4-BE49-F238E27FC236}">
                  <a16:creationId xmlns:a16="http://schemas.microsoft.com/office/drawing/2014/main" id="{5051E570-8405-26BC-AE73-46F36CCE0FE4}"/>
                </a:ext>
              </a:extLst>
            </p:cNvPr>
            <p:cNvSpPr/>
            <p:nvPr/>
          </p:nvSpPr>
          <p:spPr>
            <a:xfrm>
              <a:off x="5479325" y="1323775"/>
              <a:ext cx="706250" cy="1574050"/>
            </a:xfrm>
            <a:custGeom>
              <a:avLst/>
              <a:gdLst/>
              <a:ahLst/>
              <a:cxnLst/>
              <a:rect l="l" t="t" r="r" b="b"/>
              <a:pathLst>
                <a:path w="28250" h="62962" extrusionOk="0">
                  <a:moveTo>
                    <a:pt x="10902" y="0"/>
                  </a:moveTo>
                  <a:cubicBezTo>
                    <a:pt x="9200" y="1639"/>
                    <a:pt x="7429" y="10685"/>
                    <a:pt x="12158" y="15568"/>
                  </a:cubicBezTo>
                  <a:cubicBezTo>
                    <a:pt x="13793" y="19586"/>
                    <a:pt x="18226" y="31682"/>
                    <a:pt x="18226" y="31682"/>
                  </a:cubicBezTo>
                  <a:cubicBezTo>
                    <a:pt x="17970" y="32698"/>
                    <a:pt x="12954" y="45465"/>
                    <a:pt x="10827" y="48793"/>
                  </a:cubicBezTo>
                  <a:cubicBezTo>
                    <a:pt x="10449" y="49382"/>
                    <a:pt x="9827" y="49807"/>
                    <a:pt x="9108" y="50013"/>
                  </a:cubicBezTo>
                  <a:cubicBezTo>
                    <a:pt x="7178" y="50565"/>
                    <a:pt x="5604" y="51887"/>
                    <a:pt x="4023" y="52783"/>
                  </a:cubicBezTo>
                  <a:cubicBezTo>
                    <a:pt x="2786" y="53484"/>
                    <a:pt x="1882" y="53518"/>
                    <a:pt x="1932" y="53847"/>
                  </a:cubicBezTo>
                  <a:cubicBezTo>
                    <a:pt x="1995" y="54255"/>
                    <a:pt x="2507" y="55006"/>
                    <a:pt x="3725" y="55006"/>
                  </a:cubicBezTo>
                  <a:cubicBezTo>
                    <a:pt x="3762" y="55006"/>
                    <a:pt x="3800" y="55005"/>
                    <a:pt x="3838" y="55004"/>
                  </a:cubicBezTo>
                  <a:cubicBezTo>
                    <a:pt x="4493" y="54979"/>
                    <a:pt x="5395" y="54734"/>
                    <a:pt x="6528" y="54400"/>
                  </a:cubicBezTo>
                  <a:lnTo>
                    <a:pt x="6528" y="54400"/>
                  </a:lnTo>
                  <a:cubicBezTo>
                    <a:pt x="6528" y="54400"/>
                    <a:pt x="5332" y="56094"/>
                    <a:pt x="3086" y="57603"/>
                  </a:cubicBezTo>
                  <a:cubicBezTo>
                    <a:pt x="42" y="59651"/>
                    <a:pt x="0" y="61606"/>
                    <a:pt x="4737" y="62761"/>
                  </a:cubicBezTo>
                  <a:cubicBezTo>
                    <a:pt x="5264" y="62890"/>
                    <a:pt x="5786" y="62961"/>
                    <a:pt x="6310" y="62961"/>
                  </a:cubicBezTo>
                  <a:cubicBezTo>
                    <a:pt x="8736" y="62961"/>
                    <a:pt x="11197" y="61432"/>
                    <a:pt x="14334" y="57001"/>
                  </a:cubicBezTo>
                  <a:cubicBezTo>
                    <a:pt x="15433" y="55450"/>
                    <a:pt x="16877" y="53168"/>
                    <a:pt x="18033" y="51075"/>
                  </a:cubicBezTo>
                  <a:cubicBezTo>
                    <a:pt x="20767" y="46129"/>
                    <a:pt x="23034" y="42804"/>
                    <a:pt x="24852" y="39504"/>
                  </a:cubicBezTo>
                  <a:cubicBezTo>
                    <a:pt x="28250" y="33339"/>
                    <a:pt x="28076" y="32359"/>
                    <a:pt x="27665" y="30087"/>
                  </a:cubicBezTo>
                  <a:cubicBezTo>
                    <a:pt x="26599" y="24193"/>
                    <a:pt x="21902" y="12360"/>
                    <a:pt x="20391" y="7562"/>
                  </a:cubicBezTo>
                  <a:cubicBezTo>
                    <a:pt x="18666" y="2082"/>
                    <a:pt x="14623" y="0"/>
                    <a:pt x="10902" y="0"/>
                  </a:cubicBezTo>
                  <a:close/>
                </a:path>
              </a:pathLst>
            </a:custGeom>
            <a:solidFill>
              <a:srgbClr val="F3D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080;p103">
              <a:extLst>
                <a:ext uri="{FF2B5EF4-FFF2-40B4-BE49-F238E27FC236}">
                  <a16:creationId xmlns:a16="http://schemas.microsoft.com/office/drawing/2014/main" id="{8164129A-5503-100F-ED3B-3328BF5FCA78}"/>
                </a:ext>
              </a:extLst>
            </p:cNvPr>
            <p:cNvSpPr/>
            <p:nvPr/>
          </p:nvSpPr>
          <p:spPr>
            <a:xfrm>
              <a:off x="2432750" y="2678125"/>
              <a:ext cx="39075" cy="1349025"/>
            </a:xfrm>
            <a:custGeom>
              <a:avLst/>
              <a:gdLst/>
              <a:ahLst/>
              <a:cxnLst/>
              <a:rect l="l" t="t" r="r" b="b"/>
              <a:pathLst>
                <a:path w="1563" h="53961" extrusionOk="0">
                  <a:moveTo>
                    <a:pt x="781" y="1"/>
                  </a:moveTo>
                  <a:cubicBezTo>
                    <a:pt x="350" y="1"/>
                    <a:pt x="0" y="365"/>
                    <a:pt x="0" y="815"/>
                  </a:cubicBezTo>
                  <a:lnTo>
                    <a:pt x="0" y="53146"/>
                  </a:lnTo>
                  <a:cubicBezTo>
                    <a:pt x="0" y="53597"/>
                    <a:pt x="350" y="53960"/>
                    <a:pt x="781" y="53960"/>
                  </a:cubicBezTo>
                  <a:cubicBezTo>
                    <a:pt x="1213" y="53960"/>
                    <a:pt x="1562" y="53597"/>
                    <a:pt x="1562" y="53146"/>
                  </a:cubicBezTo>
                  <a:lnTo>
                    <a:pt x="1562" y="815"/>
                  </a:lnTo>
                  <a:cubicBezTo>
                    <a:pt x="1562" y="365"/>
                    <a:pt x="1213" y="1"/>
                    <a:pt x="78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081;p103">
              <a:extLst>
                <a:ext uri="{FF2B5EF4-FFF2-40B4-BE49-F238E27FC236}">
                  <a16:creationId xmlns:a16="http://schemas.microsoft.com/office/drawing/2014/main" id="{E953CFCC-F2B1-D807-0596-39CCD1165744}"/>
                </a:ext>
              </a:extLst>
            </p:cNvPr>
            <p:cNvSpPr/>
            <p:nvPr/>
          </p:nvSpPr>
          <p:spPr>
            <a:xfrm>
              <a:off x="2821875" y="2494775"/>
              <a:ext cx="429200" cy="1056175"/>
            </a:xfrm>
            <a:custGeom>
              <a:avLst/>
              <a:gdLst/>
              <a:ahLst/>
              <a:cxnLst/>
              <a:rect l="l" t="t" r="r" b="b"/>
              <a:pathLst>
                <a:path w="17168" h="42247" extrusionOk="0">
                  <a:moveTo>
                    <a:pt x="887" y="0"/>
                  </a:moveTo>
                  <a:cubicBezTo>
                    <a:pt x="791" y="0"/>
                    <a:pt x="694" y="19"/>
                    <a:pt x="600" y="59"/>
                  </a:cubicBezTo>
                  <a:cubicBezTo>
                    <a:pt x="198" y="223"/>
                    <a:pt x="1" y="696"/>
                    <a:pt x="159" y="1115"/>
                  </a:cubicBezTo>
                  <a:lnTo>
                    <a:pt x="15557" y="41731"/>
                  </a:lnTo>
                  <a:cubicBezTo>
                    <a:pt x="15678" y="42052"/>
                    <a:pt x="15972" y="42247"/>
                    <a:pt x="16283" y="42247"/>
                  </a:cubicBezTo>
                  <a:cubicBezTo>
                    <a:pt x="16381" y="42247"/>
                    <a:pt x="16479" y="42227"/>
                    <a:pt x="16570" y="42189"/>
                  </a:cubicBezTo>
                  <a:cubicBezTo>
                    <a:pt x="16971" y="42024"/>
                    <a:pt x="17167" y="41552"/>
                    <a:pt x="17009" y="41133"/>
                  </a:cubicBezTo>
                  <a:lnTo>
                    <a:pt x="1612" y="517"/>
                  </a:lnTo>
                  <a:cubicBezTo>
                    <a:pt x="1491" y="196"/>
                    <a:pt x="1197" y="0"/>
                    <a:pt x="88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082;p103">
              <a:extLst>
                <a:ext uri="{FF2B5EF4-FFF2-40B4-BE49-F238E27FC236}">
                  <a16:creationId xmlns:a16="http://schemas.microsoft.com/office/drawing/2014/main" id="{C5CE16E3-4D1D-69F0-A1AC-1D7CA8A28D75}"/>
                </a:ext>
              </a:extLst>
            </p:cNvPr>
            <p:cNvSpPr/>
            <p:nvPr/>
          </p:nvSpPr>
          <p:spPr>
            <a:xfrm>
              <a:off x="1701550" y="2582675"/>
              <a:ext cx="1502775" cy="846300"/>
            </a:xfrm>
            <a:custGeom>
              <a:avLst/>
              <a:gdLst/>
              <a:ahLst/>
              <a:cxnLst/>
              <a:rect l="l" t="t" r="r" b="b"/>
              <a:pathLst>
                <a:path w="60111" h="33852" extrusionOk="0">
                  <a:moveTo>
                    <a:pt x="30029" y="0"/>
                  </a:moveTo>
                  <a:cubicBezTo>
                    <a:pt x="29813" y="1"/>
                    <a:pt x="29607" y="94"/>
                    <a:pt x="29463" y="255"/>
                  </a:cubicBezTo>
                  <a:lnTo>
                    <a:pt x="297" y="32343"/>
                  </a:lnTo>
                  <a:cubicBezTo>
                    <a:pt x="0" y="32669"/>
                    <a:pt x="14" y="33184"/>
                    <a:pt x="327" y="33494"/>
                  </a:cubicBezTo>
                  <a:cubicBezTo>
                    <a:pt x="478" y="33644"/>
                    <a:pt x="671" y="33718"/>
                    <a:pt x="864" y="33718"/>
                  </a:cubicBezTo>
                  <a:cubicBezTo>
                    <a:pt x="1071" y="33718"/>
                    <a:pt x="1277" y="33632"/>
                    <a:pt x="1430" y="33463"/>
                  </a:cubicBezTo>
                  <a:lnTo>
                    <a:pt x="30028" y="1999"/>
                  </a:lnTo>
                  <a:lnTo>
                    <a:pt x="58679" y="33596"/>
                  </a:lnTo>
                  <a:cubicBezTo>
                    <a:pt x="58823" y="33758"/>
                    <a:pt x="59030" y="33851"/>
                    <a:pt x="59246" y="33852"/>
                  </a:cubicBezTo>
                  <a:cubicBezTo>
                    <a:pt x="59448" y="33851"/>
                    <a:pt x="59641" y="33771"/>
                    <a:pt x="59782" y="33629"/>
                  </a:cubicBezTo>
                  <a:cubicBezTo>
                    <a:pt x="60096" y="33321"/>
                    <a:pt x="60111" y="32806"/>
                    <a:pt x="59814" y="32479"/>
                  </a:cubicBezTo>
                  <a:lnTo>
                    <a:pt x="30597" y="256"/>
                  </a:lnTo>
                  <a:cubicBezTo>
                    <a:pt x="30452" y="94"/>
                    <a:pt x="30247" y="1"/>
                    <a:pt x="30030" y="0"/>
                  </a:cubicBezTo>
                  <a:close/>
                </a:path>
              </a:pathLst>
            </a:custGeom>
            <a:solidFill>
              <a:schemeClr val="accent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083;p103">
              <a:extLst>
                <a:ext uri="{FF2B5EF4-FFF2-40B4-BE49-F238E27FC236}">
                  <a16:creationId xmlns:a16="http://schemas.microsoft.com/office/drawing/2014/main" id="{9AAC16A2-4C31-8FA4-4CBF-5B5A1CD1DCFF}"/>
                </a:ext>
              </a:extLst>
            </p:cNvPr>
            <p:cNvSpPr/>
            <p:nvPr/>
          </p:nvSpPr>
          <p:spPr>
            <a:xfrm>
              <a:off x="1653525" y="2494775"/>
              <a:ext cx="429200" cy="1056175"/>
            </a:xfrm>
            <a:custGeom>
              <a:avLst/>
              <a:gdLst/>
              <a:ahLst/>
              <a:cxnLst/>
              <a:rect l="l" t="t" r="r" b="b"/>
              <a:pathLst>
                <a:path w="17168" h="42247" extrusionOk="0">
                  <a:moveTo>
                    <a:pt x="16281" y="0"/>
                  </a:moveTo>
                  <a:cubicBezTo>
                    <a:pt x="15971" y="0"/>
                    <a:pt x="15677" y="196"/>
                    <a:pt x="15556" y="517"/>
                  </a:cubicBezTo>
                  <a:lnTo>
                    <a:pt x="158" y="41133"/>
                  </a:lnTo>
                  <a:cubicBezTo>
                    <a:pt x="0" y="41552"/>
                    <a:pt x="197" y="42024"/>
                    <a:pt x="598" y="42189"/>
                  </a:cubicBezTo>
                  <a:cubicBezTo>
                    <a:pt x="689" y="42227"/>
                    <a:pt x="787" y="42247"/>
                    <a:pt x="885" y="42247"/>
                  </a:cubicBezTo>
                  <a:cubicBezTo>
                    <a:pt x="1196" y="42247"/>
                    <a:pt x="1490" y="42052"/>
                    <a:pt x="1611" y="41732"/>
                  </a:cubicBezTo>
                  <a:lnTo>
                    <a:pt x="17008" y="1115"/>
                  </a:lnTo>
                  <a:cubicBezTo>
                    <a:pt x="17167" y="696"/>
                    <a:pt x="16970" y="223"/>
                    <a:pt x="16568" y="59"/>
                  </a:cubicBezTo>
                  <a:cubicBezTo>
                    <a:pt x="16474" y="19"/>
                    <a:pt x="16377" y="0"/>
                    <a:pt x="16281" y="0"/>
                  </a:cubicBezTo>
                  <a:close/>
                </a:path>
              </a:pathLst>
            </a:custGeom>
            <a:solidFill>
              <a:schemeClr val="accent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084;p103">
              <a:extLst>
                <a:ext uri="{FF2B5EF4-FFF2-40B4-BE49-F238E27FC236}">
                  <a16:creationId xmlns:a16="http://schemas.microsoft.com/office/drawing/2014/main" id="{35053625-8FF7-2C05-EA2C-75BB98F6E7F3}"/>
                </a:ext>
              </a:extLst>
            </p:cNvPr>
            <p:cNvSpPr/>
            <p:nvPr/>
          </p:nvSpPr>
          <p:spPr>
            <a:xfrm>
              <a:off x="3161450" y="3397575"/>
              <a:ext cx="92400" cy="158825"/>
            </a:xfrm>
            <a:custGeom>
              <a:avLst/>
              <a:gdLst/>
              <a:ahLst/>
              <a:cxnLst/>
              <a:rect l="l" t="t" r="r" b="b"/>
              <a:pathLst>
                <a:path w="3696" h="6353" extrusionOk="0">
                  <a:moveTo>
                    <a:pt x="1639" y="1"/>
                  </a:moveTo>
                  <a:lnTo>
                    <a:pt x="0" y="599"/>
                  </a:lnTo>
                  <a:lnTo>
                    <a:pt x="1888" y="5848"/>
                  </a:lnTo>
                  <a:lnTo>
                    <a:pt x="1903" y="5924"/>
                  </a:lnTo>
                  <a:cubicBezTo>
                    <a:pt x="1905" y="5927"/>
                    <a:pt x="1907" y="5930"/>
                    <a:pt x="1906" y="5933"/>
                  </a:cubicBezTo>
                  <a:cubicBezTo>
                    <a:pt x="1944" y="6029"/>
                    <a:pt x="2022" y="6122"/>
                    <a:pt x="2148" y="6198"/>
                  </a:cubicBezTo>
                  <a:cubicBezTo>
                    <a:pt x="2319" y="6301"/>
                    <a:pt x="2543" y="6353"/>
                    <a:pt x="2767" y="6353"/>
                  </a:cubicBezTo>
                  <a:cubicBezTo>
                    <a:pt x="2991" y="6353"/>
                    <a:pt x="3215" y="6301"/>
                    <a:pt x="3386" y="6198"/>
                  </a:cubicBezTo>
                  <a:cubicBezTo>
                    <a:pt x="3535" y="6106"/>
                    <a:pt x="3674" y="5959"/>
                    <a:pt x="3693" y="5845"/>
                  </a:cubicBezTo>
                  <a:cubicBezTo>
                    <a:pt x="3695" y="5811"/>
                    <a:pt x="3695" y="5777"/>
                    <a:pt x="3693" y="5743"/>
                  </a:cubicBezTo>
                  <a:cubicBezTo>
                    <a:pt x="3692" y="5695"/>
                    <a:pt x="3687" y="5647"/>
                    <a:pt x="3674" y="5600"/>
                  </a:cubicBezTo>
                  <a:lnTo>
                    <a:pt x="1639" y="1"/>
                  </a:ln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085;p103">
              <a:extLst>
                <a:ext uri="{FF2B5EF4-FFF2-40B4-BE49-F238E27FC236}">
                  <a16:creationId xmlns:a16="http://schemas.microsoft.com/office/drawing/2014/main" id="{73B2BA9F-5EA1-EB4F-1E36-327B6D330492}"/>
                </a:ext>
              </a:extLst>
            </p:cNvPr>
            <p:cNvSpPr/>
            <p:nvPr/>
          </p:nvSpPr>
          <p:spPr>
            <a:xfrm>
              <a:off x="1650725" y="3397575"/>
              <a:ext cx="92425" cy="158825"/>
            </a:xfrm>
            <a:custGeom>
              <a:avLst/>
              <a:gdLst/>
              <a:ahLst/>
              <a:cxnLst/>
              <a:rect l="l" t="t" r="r" b="b"/>
              <a:pathLst>
                <a:path w="3697" h="6353" extrusionOk="0">
                  <a:moveTo>
                    <a:pt x="2058" y="1"/>
                  </a:moveTo>
                  <a:lnTo>
                    <a:pt x="23" y="5600"/>
                  </a:lnTo>
                  <a:cubicBezTo>
                    <a:pt x="10" y="5647"/>
                    <a:pt x="4" y="5695"/>
                    <a:pt x="4" y="5743"/>
                  </a:cubicBezTo>
                  <a:cubicBezTo>
                    <a:pt x="1" y="5777"/>
                    <a:pt x="1" y="5811"/>
                    <a:pt x="4" y="5845"/>
                  </a:cubicBezTo>
                  <a:cubicBezTo>
                    <a:pt x="23" y="5959"/>
                    <a:pt x="161" y="6106"/>
                    <a:pt x="311" y="6198"/>
                  </a:cubicBezTo>
                  <a:cubicBezTo>
                    <a:pt x="482" y="6301"/>
                    <a:pt x="706" y="6353"/>
                    <a:pt x="930" y="6353"/>
                  </a:cubicBezTo>
                  <a:cubicBezTo>
                    <a:pt x="1154" y="6353"/>
                    <a:pt x="1378" y="6301"/>
                    <a:pt x="1549" y="6198"/>
                  </a:cubicBezTo>
                  <a:cubicBezTo>
                    <a:pt x="1674" y="6122"/>
                    <a:pt x="1753" y="6029"/>
                    <a:pt x="1791" y="5934"/>
                  </a:cubicBezTo>
                  <a:cubicBezTo>
                    <a:pt x="1790" y="5930"/>
                    <a:pt x="1791" y="5927"/>
                    <a:pt x="1794" y="5925"/>
                  </a:cubicBezTo>
                  <a:lnTo>
                    <a:pt x="1809" y="5848"/>
                  </a:lnTo>
                  <a:lnTo>
                    <a:pt x="3697" y="599"/>
                  </a:lnTo>
                  <a:lnTo>
                    <a:pt x="205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086;p103">
              <a:extLst>
                <a:ext uri="{FF2B5EF4-FFF2-40B4-BE49-F238E27FC236}">
                  <a16:creationId xmlns:a16="http://schemas.microsoft.com/office/drawing/2014/main" id="{3320C93F-FCB7-2600-4C4E-5C3AC6C77B2B}"/>
                </a:ext>
              </a:extLst>
            </p:cNvPr>
            <p:cNvSpPr/>
            <p:nvPr/>
          </p:nvSpPr>
          <p:spPr>
            <a:xfrm>
              <a:off x="2429775" y="3899600"/>
              <a:ext cx="45050" cy="135250"/>
            </a:xfrm>
            <a:custGeom>
              <a:avLst/>
              <a:gdLst/>
              <a:ahLst/>
              <a:cxnLst/>
              <a:rect l="l" t="t" r="r" b="b"/>
              <a:pathLst>
                <a:path w="1802" h="5410" extrusionOk="0">
                  <a:moveTo>
                    <a:pt x="901" y="0"/>
                  </a:moveTo>
                  <a:cubicBezTo>
                    <a:pt x="601" y="0"/>
                    <a:pt x="301" y="79"/>
                    <a:pt x="0" y="236"/>
                  </a:cubicBezTo>
                  <a:lnTo>
                    <a:pt x="0" y="4867"/>
                  </a:lnTo>
                  <a:cubicBezTo>
                    <a:pt x="0" y="5005"/>
                    <a:pt x="89" y="5145"/>
                    <a:pt x="264" y="5250"/>
                  </a:cubicBezTo>
                  <a:cubicBezTo>
                    <a:pt x="440" y="5356"/>
                    <a:pt x="671" y="5409"/>
                    <a:pt x="901" y="5409"/>
                  </a:cubicBezTo>
                  <a:cubicBezTo>
                    <a:pt x="1131" y="5409"/>
                    <a:pt x="1362" y="5356"/>
                    <a:pt x="1538" y="5250"/>
                  </a:cubicBezTo>
                  <a:cubicBezTo>
                    <a:pt x="1713" y="5145"/>
                    <a:pt x="1802" y="5005"/>
                    <a:pt x="1802" y="4867"/>
                  </a:cubicBezTo>
                  <a:lnTo>
                    <a:pt x="1802" y="236"/>
                  </a:lnTo>
                  <a:cubicBezTo>
                    <a:pt x="1502" y="79"/>
                    <a:pt x="1202" y="0"/>
                    <a:pt x="901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087;p103">
              <a:extLst>
                <a:ext uri="{FF2B5EF4-FFF2-40B4-BE49-F238E27FC236}">
                  <a16:creationId xmlns:a16="http://schemas.microsoft.com/office/drawing/2014/main" id="{F0242E11-ECAC-9197-1AD5-0783E2B73116}"/>
                </a:ext>
              </a:extLst>
            </p:cNvPr>
            <p:cNvSpPr/>
            <p:nvPr/>
          </p:nvSpPr>
          <p:spPr>
            <a:xfrm>
              <a:off x="1552750" y="1045650"/>
              <a:ext cx="1772825" cy="2000825"/>
            </a:xfrm>
            <a:custGeom>
              <a:avLst/>
              <a:gdLst/>
              <a:ahLst/>
              <a:cxnLst/>
              <a:rect l="l" t="t" r="r" b="b"/>
              <a:pathLst>
                <a:path w="70913" h="80033" extrusionOk="0">
                  <a:moveTo>
                    <a:pt x="21643" y="1"/>
                  </a:moveTo>
                  <a:cubicBezTo>
                    <a:pt x="18619" y="1"/>
                    <a:pt x="14984" y="2077"/>
                    <a:pt x="10724" y="4509"/>
                  </a:cubicBezTo>
                  <a:cubicBezTo>
                    <a:pt x="5452" y="7515"/>
                    <a:pt x="1334" y="11365"/>
                    <a:pt x="506" y="21578"/>
                  </a:cubicBezTo>
                  <a:cubicBezTo>
                    <a:pt x="1" y="27797"/>
                    <a:pt x="481" y="39681"/>
                    <a:pt x="1693" y="48688"/>
                  </a:cubicBezTo>
                  <a:lnTo>
                    <a:pt x="1693" y="48688"/>
                  </a:lnTo>
                  <a:cubicBezTo>
                    <a:pt x="1692" y="48686"/>
                    <a:pt x="1690" y="48681"/>
                    <a:pt x="1690" y="48681"/>
                  </a:cubicBezTo>
                  <a:lnTo>
                    <a:pt x="1690" y="48681"/>
                  </a:lnTo>
                  <a:cubicBezTo>
                    <a:pt x="3444" y="63728"/>
                    <a:pt x="5599" y="63754"/>
                    <a:pt x="8725" y="66271"/>
                  </a:cubicBezTo>
                  <a:cubicBezTo>
                    <a:pt x="14106" y="70605"/>
                    <a:pt x="26228" y="76697"/>
                    <a:pt x="31335" y="78791"/>
                  </a:cubicBezTo>
                  <a:cubicBezTo>
                    <a:pt x="33482" y="79671"/>
                    <a:pt x="35539" y="80033"/>
                    <a:pt x="37501" y="80033"/>
                  </a:cubicBezTo>
                  <a:cubicBezTo>
                    <a:pt x="44006" y="80033"/>
                    <a:pt x="49479" y="76059"/>
                    <a:pt x="53815" y="73828"/>
                  </a:cubicBezTo>
                  <a:cubicBezTo>
                    <a:pt x="59458" y="70923"/>
                    <a:pt x="66394" y="66392"/>
                    <a:pt x="68769" y="64594"/>
                  </a:cubicBezTo>
                  <a:cubicBezTo>
                    <a:pt x="70182" y="63525"/>
                    <a:pt x="70912" y="62444"/>
                    <a:pt x="70898" y="61304"/>
                  </a:cubicBezTo>
                  <a:cubicBezTo>
                    <a:pt x="70891" y="60852"/>
                    <a:pt x="70902" y="59001"/>
                    <a:pt x="70901" y="58529"/>
                  </a:cubicBezTo>
                  <a:cubicBezTo>
                    <a:pt x="70898" y="57072"/>
                    <a:pt x="69673" y="55519"/>
                    <a:pt x="67083" y="53767"/>
                  </a:cubicBezTo>
                  <a:cubicBezTo>
                    <a:pt x="62296" y="50530"/>
                    <a:pt x="48361" y="42423"/>
                    <a:pt x="41663" y="38554"/>
                  </a:cubicBezTo>
                  <a:cubicBezTo>
                    <a:pt x="41658" y="38526"/>
                    <a:pt x="41636" y="38503"/>
                    <a:pt x="41607" y="38498"/>
                  </a:cubicBezTo>
                  <a:cubicBezTo>
                    <a:pt x="36453" y="35238"/>
                    <a:pt x="34886" y="21323"/>
                    <a:pt x="31319" y="9525"/>
                  </a:cubicBezTo>
                  <a:cubicBezTo>
                    <a:pt x="30103" y="5504"/>
                    <a:pt x="28614" y="3228"/>
                    <a:pt x="26848" y="2160"/>
                  </a:cubicBezTo>
                  <a:cubicBezTo>
                    <a:pt x="26430" y="1906"/>
                    <a:pt x="24886" y="1019"/>
                    <a:pt x="24539" y="804"/>
                  </a:cubicBezTo>
                  <a:cubicBezTo>
                    <a:pt x="23645" y="245"/>
                    <a:pt x="22680" y="1"/>
                    <a:pt x="21643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088;p103">
              <a:extLst>
                <a:ext uri="{FF2B5EF4-FFF2-40B4-BE49-F238E27FC236}">
                  <a16:creationId xmlns:a16="http://schemas.microsoft.com/office/drawing/2014/main" id="{99EAECA7-60C6-DAC5-25B0-91A7B6EFA77C}"/>
                </a:ext>
              </a:extLst>
            </p:cNvPr>
            <p:cNvSpPr/>
            <p:nvPr/>
          </p:nvSpPr>
          <p:spPr>
            <a:xfrm>
              <a:off x="1552750" y="1045650"/>
              <a:ext cx="1772825" cy="2000825"/>
            </a:xfrm>
            <a:custGeom>
              <a:avLst/>
              <a:gdLst/>
              <a:ahLst/>
              <a:cxnLst/>
              <a:rect l="l" t="t" r="r" b="b"/>
              <a:pathLst>
                <a:path w="70913" h="80033" extrusionOk="0">
                  <a:moveTo>
                    <a:pt x="21643" y="1"/>
                  </a:moveTo>
                  <a:cubicBezTo>
                    <a:pt x="18619" y="1"/>
                    <a:pt x="14984" y="2077"/>
                    <a:pt x="10724" y="4509"/>
                  </a:cubicBezTo>
                  <a:cubicBezTo>
                    <a:pt x="5452" y="7515"/>
                    <a:pt x="1334" y="11365"/>
                    <a:pt x="506" y="21578"/>
                  </a:cubicBezTo>
                  <a:cubicBezTo>
                    <a:pt x="1" y="27797"/>
                    <a:pt x="481" y="39681"/>
                    <a:pt x="1693" y="48688"/>
                  </a:cubicBezTo>
                  <a:lnTo>
                    <a:pt x="1693" y="48688"/>
                  </a:lnTo>
                  <a:cubicBezTo>
                    <a:pt x="1692" y="48686"/>
                    <a:pt x="1690" y="48681"/>
                    <a:pt x="1690" y="48681"/>
                  </a:cubicBezTo>
                  <a:lnTo>
                    <a:pt x="1690" y="48681"/>
                  </a:lnTo>
                  <a:cubicBezTo>
                    <a:pt x="3444" y="63728"/>
                    <a:pt x="5599" y="63754"/>
                    <a:pt x="8725" y="66271"/>
                  </a:cubicBezTo>
                  <a:cubicBezTo>
                    <a:pt x="14106" y="70605"/>
                    <a:pt x="26228" y="76697"/>
                    <a:pt x="31335" y="78791"/>
                  </a:cubicBezTo>
                  <a:cubicBezTo>
                    <a:pt x="33482" y="79671"/>
                    <a:pt x="35539" y="80033"/>
                    <a:pt x="37501" y="80033"/>
                  </a:cubicBezTo>
                  <a:cubicBezTo>
                    <a:pt x="44006" y="80033"/>
                    <a:pt x="49479" y="76059"/>
                    <a:pt x="53815" y="73828"/>
                  </a:cubicBezTo>
                  <a:cubicBezTo>
                    <a:pt x="59458" y="70923"/>
                    <a:pt x="66394" y="66392"/>
                    <a:pt x="68769" y="64594"/>
                  </a:cubicBezTo>
                  <a:cubicBezTo>
                    <a:pt x="70182" y="63525"/>
                    <a:pt x="70912" y="62444"/>
                    <a:pt x="70898" y="61304"/>
                  </a:cubicBezTo>
                  <a:cubicBezTo>
                    <a:pt x="70891" y="60852"/>
                    <a:pt x="70902" y="59001"/>
                    <a:pt x="70901" y="58529"/>
                  </a:cubicBezTo>
                  <a:cubicBezTo>
                    <a:pt x="70898" y="57072"/>
                    <a:pt x="69673" y="55519"/>
                    <a:pt x="67083" y="53767"/>
                  </a:cubicBezTo>
                  <a:cubicBezTo>
                    <a:pt x="62296" y="50530"/>
                    <a:pt x="48361" y="42423"/>
                    <a:pt x="41663" y="38554"/>
                  </a:cubicBezTo>
                  <a:cubicBezTo>
                    <a:pt x="41658" y="38526"/>
                    <a:pt x="41636" y="38503"/>
                    <a:pt x="41607" y="38498"/>
                  </a:cubicBezTo>
                  <a:cubicBezTo>
                    <a:pt x="36453" y="35238"/>
                    <a:pt x="34886" y="21323"/>
                    <a:pt x="31319" y="9525"/>
                  </a:cubicBezTo>
                  <a:cubicBezTo>
                    <a:pt x="30103" y="5504"/>
                    <a:pt x="28614" y="3228"/>
                    <a:pt x="26848" y="2160"/>
                  </a:cubicBezTo>
                  <a:cubicBezTo>
                    <a:pt x="26430" y="1906"/>
                    <a:pt x="24886" y="1019"/>
                    <a:pt x="24539" y="804"/>
                  </a:cubicBezTo>
                  <a:cubicBezTo>
                    <a:pt x="23645" y="245"/>
                    <a:pt x="22680" y="1"/>
                    <a:pt x="21643" y="1"/>
                  </a:cubicBezTo>
                  <a:close/>
                </a:path>
              </a:pathLst>
            </a:custGeom>
            <a:solidFill>
              <a:schemeClr val="accent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089;p103">
              <a:extLst>
                <a:ext uri="{FF2B5EF4-FFF2-40B4-BE49-F238E27FC236}">
                  <a16:creationId xmlns:a16="http://schemas.microsoft.com/office/drawing/2014/main" id="{1A67B330-D145-1046-B84F-FDDEE9A30BAB}"/>
                </a:ext>
              </a:extLst>
            </p:cNvPr>
            <p:cNvSpPr/>
            <p:nvPr/>
          </p:nvSpPr>
          <p:spPr>
            <a:xfrm>
              <a:off x="1678700" y="1956550"/>
              <a:ext cx="1673575" cy="1019925"/>
            </a:xfrm>
            <a:custGeom>
              <a:avLst/>
              <a:gdLst/>
              <a:ahLst/>
              <a:cxnLst/>
              <a:rect l="l" t="t" r="r" b="b"/>
              <a:pathLst>
                <a:path w="66943" h="40797" extrusionOk="0">
                  <a:moveTo>
                    <a:pt x="32946" y="0"/>
                  </a:moveTo>
                  <a:cubicBezTo>
                    <a:pt x="32946" y="0"/>
                    <a:pt x="0" y="20264"/>
                    <a:pt x="1418" y="24006"/>
                  </a:cubicBezTo>
                  <a:cubicBezTo>
                    <a:pt x="2836" y="27748"/>
                    <a:pt x="19872" y="36921"/>
                    <a:pt x="26297" y="39555"/>
                  </a:cubicBezTo>
                  <a:cubicBezTo>
                    <a:pt x="28444" y="40435"/>
                    <a:pt x="30501" y="40797"/>
                    <a:pt x="32463" y="40797"/>
                  </a:cubicBezTo>
                  <a:cubicBezTo>
                    <a:pt x="38968" y="40797"/>
                    <a:pt x="44441" y="36823"/>
                    <a:pt x="48777" y="34592"/>
                  </a:cubicBezTo>
                  <a:cubicBezTo>
                    <a:pt x="54420" y="31687"/>
                    <a:pt x="61356" y="27156"/>
                    <a:pt x="63731" y="25358"/>
                  </a:cubicBezTo>
                  <a:cubicBezTo>
                    <a:pt x="66942" y="22928"/>
                    <a:pt x="66646" y="20442"/>
                    <a:pt x="62045" y="17331"/>
                  </a:cubicBezTo>
                  <a:cubicBezTo>
                    <a:pt x="55652" y="13009"/>
                    <a:pt x="32946" y="0"/>
                    <a:pt x="32946" y="0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090;p103">
              <a:extLst>
                <a:ext uri="{FF2B5EF4-FFF2-40B4-BE49-F238E27FC236}">
                  <a16:creationId xmlns:a16="http://schemas.microsoft.com/office/drawing/2014/main" id="{F1D1859F-0870-DE4C-830B-9670A7F77C4B}"/>
                </a:ext>
              </a:extLst>
            </p:cNvPr>
            <p:cNvSpPr/>
            <p:nvPr/>
          </p:nvSpPr>
          <p:spPr>
            <a:xfrm>
              <a:off x="1678700" y="1956550"/>
              <a:ext cx="1673575" cy="1019925"/>
            </a:xfrm>
            <a:custGeom>
              <a:avLst/>
              <a:gdLst/>
              <a:ahLst/>
              <a:cxnLst/>
              <a:rect l="l" t="t" r="r" b="b"/>
              <a:pathLst>
                <a:path w="66943" h="40797" extrusionOk="0">
                  <a:moveTo>
                    <a:pt x="32946" y="0"/>
                  </a:moveTo>
                  <a:cubicBezTo>
                    <a:pt x="32946" y="0"/>
                    <a:pt x="0" y="20264"/>
                    <a:pt x="1418" y="24006"/>
                  </a:cubicBezTo>
                  <a:cubicBezTo>
                    <a:pt x="2836" y="27748"/>
                    <a:pt x="19872" y="36921"/>
                    <a:pt x="26297" y="39555"/>
                  </a:cubicBezTo>
                  <a:cubicBezTo>
                    <a:pt x="28444" y="40435"/>
                    <a:pt x="30501" y="40797"/>
                    <a:pt x="32463" y="40797"/>
                  </a:cubicBezTo>
                  <a:cubicBezTo>
                    <a:pt x="38968" y="40797"/>
                    <a:pt x="44441" y="36823"/>
                    <a:pt x="48777" y="34592"/>
                  </a:cubicBezTo>
                  <a:cubicBezTo>
                    <a:pt x="54420" y="31687"/>
                    <a:pt x="61356" y="27156"/>
                    <a:pt x="63731" y="25358"/>
                  </a:cubicBezTo>
                  <a:cubicBezTo>
                    <a:pt x="66942" y="22928"/>
                    <a:pt x="66646" y="20442"/>
                    <a:pt x="62045" y="17331"/>
                  </a:cubicBezTo>
                  <a:cubicBezTo>
                    <a:pt x="55652" y="13009"/>
                    <a:pt x="32946" y="0"/>
                    <a:pt x="32946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3091;p103">
              <a:extLst>
                <a:ext uri="{FF2B5EF4-FFF2-40B4-BE49-F238E27FC236}">
                  <a16:creationId xmlns:a16="http://schemas.microsoft.com/office/drawing/2014/main" id="{C333721D-65FA-AA84-1D80-3EB6404B00C4}"/>
                </a:ext>
              </a:extLst>
            </p:cNvPr>
            <p:cNvSpPr/>
            <p:nvPr/>
          </p:nvSpPr>
          <p:spPr>
            <a:xfrm>
              <a:off x="1609650" y="1045675"/>
              <a:ext cx="609175" cy="372100"/>
            </a:xfrm>
            <a:custGeom>
              <a:avLst/>
              <a:gdLst/>
              <a:ahLst/>
              <a:cxnLst/>
              <a:rect l="l" t="t" r="r" b="b"/>
              <a:pathLst>
                <a:path w="24367" h="14884" extrusionOk="0">
                  <a:moveTo>
                    <a:pt x="19367" y="1"/>
                  </a:moveTo>
                  <a:cubicBezTo>
                    <a:pt x="16342" y="1"/>
                    <a:pt x="12708" y="2075"/>
                    <a:pt x="8447" y="4507"/>
                  </a:cubicBezTo>
                  <a:cubicBezTo>
                    <a:pt x="4887" y="6542"/>
                    <a:pt x="1850" y="8959"/>
                    <a:pt x="1" y="13465"/>
                  </a:cubicBezTo>
                  <a:lnTo>
                    <a:pt x="2355" y="14883"/>
                  </a:lnTo>
                  <a:cubicBezTo>
                    <a:pt x="4204" y="10359"/>
                    <a:pt x="7247" y="7942"/>
                    <a:pt x="10817" y="5901"/>
                  </a:cubicBezTo>
                  <a:cubicBezTo>
                    <a:pt x="15077" y="3469"/>
                    <a:pt x="18713" y="1389"/>
                    <a:pt x="21738" y="1389"/>
                  </a:cubicBezTo>
                  <a:cubicBezTo>
                    <a:pt x="22672" y="1389"/>
                    <a:pt x="23548" y="1588"/>
                    <a:pt x="24367" y="2036"/>
                  </a:cubicBezTo>
                  <a:cubicBezTo>
                    <a:pt x="23787" y="1695"/>
                    <a:pt x="22570" y="988"/>
                    <a:pt x="22267" y="803"/>
                  </a:cubicBezTo>
                  <a:cubicBezTo>
                    <a:pt x="21371" y="245"/>
                    <a:pt x="20405" y="1"/>
                    <a:pt x="19367" y="1"/>
                  </a:cubicBezTo>
                  <a:close/>
                </a:path>
              </a:pathLst>
            </a:custGeom>
            <a:solidFill>
              <a:srgbClr val="27DE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3092;p103">
              <a:extLst>
                <a:ext uri="{FF2B5EF4-FFF2-40B4-BE49-F238E27FC236}">
                  <a16:creationId xmlns:a16="http://schemas.microsoft.com/office/drawing/2014/main" id="{0AD19894-B683-6C92-605E-13210C126572}"/>
                </a:ext>
              </a:extLst>
            </p:cNvPr>
            <p:cNvSpPr/>
            <p:nvPr/>
          </p:nvSpPr>
          <p:spPr>
            <a:xfrm>
              <a:off x="1609650" y="1045675"/>
              <a:ext cx="609175" cy="372100"/>
            </a:xfrm>
            <a:custGeom>
              <a:avLst/>
              <a:gdLst/>
              <a:ahLst/>
              <a:cxnLst/>
              <a:rect l="l" t="t" r="r" b="b"/>
              <a:pathLst>
                <a:path w="24367" h="14884" extrusionOk="0">
                  <a:moveTo>
                    <a:pt x="19367" y="1"/>
                  </a:moveTo>
                  <a:cubicBezTo>
                    <a:pt x="16342" y="1"/>
                    <a:pt x="12708" y="2075"/>
                    <a:pt x="8447" y="4507"/>
                  </a:cubicBezTo>
                  <a:cubicBezTo>
                    <a:pt x="4887" y="6542"/>
                    <a:pt x="1850" y="8959"/>
                    <a:pt x="1" y="13465"/>
                  </a:cubicBezTo>
                  <a:lnTo>
                    <a:pt x="2355" y="14883"/>
                  </a:lnTo>
                  <a:cubicBezTo>
                    <a:pt x="4204" y="10359"/>
                    <a:pt x="7247" y="7942"/>
                    <a:pt x="10817" y="5901"/>
                  </a:cubicBezTo>
                  <a:cubicBezTo>
                    <a:pt x="15077" y="3469"/>
                    <a:pt x="18713" y="1389"/>
                    <a:pt x="21738" y="1389"/>
                  </a:cubicBezTo>
                  <a:cubicBezTo>
                    <a:pt x="22672" y="1389"/>
                    <a:pt x="23548" y="1588"/>
                    <a:pt x="24367" y="2036"/>
                  </a:cubicBezTo>
                  <a:cubicBezTo>
                    <a:pt x="23787" y="1695"/>
                    <a:pt x="22570" y="988"/>
                    <a:pt x="22267" y="803"/>
                  </a:cubicBezTo>
                  <a:cubicBezTo>
                    <a:pt x="21371" y="245"/>
                    <a:pt x="20405" y="1"/>
                    <a:pt x="193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3093;p103">
              <a:extLst>
                <a:ext uri="{FF2B5EF4-FFF2-40B4-BE49-F238E27FC236}">
                  <a16:creationId xmlns:a16="http://schemas.microsoft.com/office/drawing/2014/main" id="{E9C13F44-0D9F-C3D3-7453-00C2F8F57251}"/>
                </a:ext>
              </a:extLst>
            </p:cNvPr>
            <p:cNvSpPr/>
            <p:nvPr/>
          </p:nvSpPr>
          <p:spPr>
            <a:xfrm>
              <a:off x="1603875" y="1080400"/>
              <a:ext cx="1028350" cy="1507950"/>
            </a:xfrm>
            <a:custGeom>
              <a:avLst/>
              <a:gdLst/>
              <a:ahLst/>
              <a:cxnLst/>
              <a:rect l="l" t="t" r="r" b="b"/>
              <a:pathLst>
                <a:path w="41134" h="60318" extrusionOk="0">
                  <a:moveTo>
                    <a:pt x="21973" y="0"/>
                  </a:moveTo>
                  <a:cubicBezTo>
                    <a:pt x="18948" y="0"/>
                    <a:pt x="15310" y="2082"/>
                    <a:pt x="11047" y="4514"/>
                  </a:cubicBezTo>
                  <a:cubicBezTo>
                    <a:pt x="5775" y="7521"/>
                    <a:pt x="1656" y="11371"/>
                    <a:pt x="828" y="21584"/>
                  </a:cubicBezTo>
                  <a:cubicBezTo>
                    <a:pt x="0" y="31798"/>
                    <a:pt x="1823" y="57309"/>
                    <a:pt x="5191" y="60219"/>
                  </a:cubicBezTo>
                  <a:cubicBezTo>
                    <a:pt x="5267" y="60284"/>
                    <a:pt x="5393" y="60317"/>
                    <a:pt x="5567" y="60317"/>
                  </a:cubicBezTo>
                  <a:cubicBezTo>
                    <a:pt x="6798" y="60317"/>
                    <a:pt x="10454" y="58671"/>
                    <a:pt x="16035" y="55204"/>
                  </a:cubicBezTo>
                  <a:cubicBezTo>
                    <a:pt x="19286" y="53185"/>
                    <a:pt x="24235" y="50553"/>
                    <a:pt x="28314" y="47341"/>
                  </a:cubicBezTo>
                  <a:cubicBezTo>
                    <a:pt x="41134" y="37245"/>
                    <a:pt x="39562" y="37108"/>
                    <a:pt x="39562" y="37108"/>
                  </a:cubicBezTo>
                  <a:cubicBezTo>
                    <a:pt x="34408" y="33848"/>
                    <a:pt x="32841" y="19933"/>
                    <a:pt x="29274" y="8135"/>
                  </a:cubicBezTo>
                  <a:cubicBezTo>
                    <a:pt x="27455" y="2119"/>
                    <a:pt x="25026" y="0"/>
                    <a:pt x="21973" y="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3094;p103">
              <a:extLst>
                <a:ext uri="{FF2B5EF4-FFF2-40B4-BE49-F238E27FC236}">
                  <a16:creationId xmlns:a16="http://schemas.microsoft.com/office/drawing/2014/main" id="{A0A15307-5455-F4ED-4B87-63323056CB21}"/>
                </a:ext>
              </a:extLst>
            </p:cNvPr>
            <p:cNvSpPr/>
            <p:nvPr/>
          </p:nvSpPr>
          <p:spPr>
            <a:xfrm>
              <a:off x="3283900" y="3398825"/>
              <a:ext cx="437100" cy="511300"/>
            </a:xfrm>
            <a:custGeom>
              <a:avLst/>
              <a:gdLst/>
              <a:ahLst/>
              <a:cxnLst/>
              <a:rect l="l" t="t" r="r" b="b"/>
              <a:pathLst>
                <a:path w="17484" h="20452" extrusionOk="0">
                  <a:moveTo>
                    <a:pt x="6303" y="1"/>
                  </a:moveTo>
                  <a:lnTo>
                    <a:pt x="0" y="2169"/>
                  </a:lnTo>
                  <a:cubicBezTo>
                    <a:pt x="0" y="2169"/>
                    <a:pt x="1830" y="7528"/>
                    <a:pt x="1541" y="8847"/>
                  </a:cubicBezTo>
                  <a:cubicBezTo>
                    <a:pt x="1487" y="9093"/>
                    <a:pt x="1437" y="9301"/>
                    <a:pt x="1394" y="9479"/>
                  </a:cubicBezTo>
                  <a:cubicBezTo>
                    <a:pt x="1239" y="10107"/>
                    <a:pt x="1425" y="10770"/>
                    <a:pt x="1883" y="11226"/>
                  </a:cubicBezTo>
                  <a:cubicBezTo>
                    <a:pt x="2360" y="11703"/>
                    <a:pt x="3010" y="12349"/>
                    <a:pt x="3703" y="13025"/>
                  </a:cubicBezTo>
                  <a:cubicBezTo>
                    <a:pt x="5087" y="14375"/>
                    <a:pt x="7381" y="17585"/>
                    <a:pt x="9689" y="19253"/>
                  </a:cubicBezTo>
                  <a:cubicBezTo>
                    <a:pt x="10878" y="20112"/>
                    <a:pt x="12532" y="20451"/>
                    <a:pt x="13985" y="20451"/>
                  </a:cubicBezTo>
                  <a:cubicBezTo>
                    <a:pt x="15354" y="20451"/>
                    <a:pt x="16546" y="20149"/>
                    <a:pt x="17004" y="19696"/>
                  </a:cubicBezTo>
                  <a:cubicBezTo>
                    <a:pt x="17483" y="19222"/>
                    <a:pt x="17419" y="18771"/>
                    <a:pt x="17071" y="18387"/>
                  </a:cubicBezTo>
                  <a:cubicBezTo>
                    <a:pt x="16679" y="17954"/>
                    <a:pt x="15591" y="16964"/>
                    <a:pt x="15112" y="16429"/>
                  </a:cubicBezTo>
                  <a:cubicBezTo>
                    <a:pt x="12910" y="13976"/>
                    <a:pt x="11176" y="11237"/>
                    <a:pt x="9722" y="8613"/>
                  </a:cubicBezTo>
                  <a:cubicBezTo>
                    <a:pt x="8202" y="5868"/>
                    <a:pt x="6303" y="1"/>
                    <a:pt x="6303" y="1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3095;p103">
              <a:extLst>
                <a:ext uri="{FF2B5EF4-FFF2-40B4-BE49-F238E27FC236}">
                  <a16:creationId xmlns:a16="http://schemas.microsoft.com/office/drawing/2014/main" id="{08BDBC06-AEEB-5DCD-6FD3-DB25206B59A6}"/>
                </a:ext>
              </a:extLst>
            </p:cNvPr>
            <p:cNvSpPr/>
            <p:nvPr/>
          </p:nvSpPr>
          <p:spPr>
            <a:xfrm>
              <a:off x="2193275" y="1869825"/>
              <a:ext cx="1270825" cy="1623075"/>
            </a:xfrm>
            <a:custGeom>
              <a:avLst/>
              <a:gdLst/>
              <a:ahLst/>
              <a:cxnLst/>
              <a:rect l="l" t="t" r="r" b="b"/>
              <a:pathLst>
                <a:path w="50833" h="64923" extrusionOk="0">
                  <a:moveTo>
                    <a:pt x="1118" y="0"/>
                  </a:moveTo>
                  <a:cubicBezTo>
                    <a:pt x="265" y="4783"/>
                    <a:pt x="1" y="7489"/>
                    <a:pt x="1683" y="12317"/>
                  </a:cubicBezTo>
                  <a:cubicBezTo>
                    <a:pt x="3366" y="17146"/>
                    <a:pt x="7285" y="24819"/>
                    <a:pt x="14035" y="28599"/>
                  </a:cubicBezTo>
                  <a:cubicBezTo>
                    <a:pt x="19622" y="31728"/>
                    <a:pt x="28080" y="34914"/>
                    <a:pt x="29732" y="35651"/>
                  </a:cubicBezTo>
                  <a:cubicBezTo>
                    <a:pt x="31012" y="36221"/>
                    <a:pt x="31442" y="37608"/>
                    <a:pt x="31985" y="41073"/>
                  </a:cubicBezTo>
                  <a:cubicBezTo>
                    <a:pt x="32475" y="44199"/>
                    <a:pt x="33991" y="47613"/>
                    <a:pt x="37610" y="54012"/>
                  </a:cubicBezTo>
                  <a:cubicBezTo>
                    <a:pt x="41431" y="60770"/>
                    <a:pt x="43817" y="64922"/>
                    <a:pt x="43817" y="64922"/>
                  </a:cubicBezTo>
                  <a:cubicBezTo>
                    <a:pt x="45647" y="63510"/>
                    <a:pt x="49114" y="62460"/>
                    <a:pt x="50833" y="62351"/>
                  </a:cubicBezTo>
                  <a:cubicBezTo>
                    <a:pt x="50833" y="62351"/>
                    <a:pt x="42814" y="32434"/>
                    <a:pt x="41340" y="28337"/>
                  </a:cubicBezTo>
                  <a:cubicBezTo>
                    <a:pt x="39864" y="24241"/>
                    <a:pt x="29185" y="18213"/>
                    <a:pt x="24601" y="15572"/>
                  </a:cubicBezTo>
                  <a:cubicBezTo>
                    <a:pt x="20018" y="12930"/>
                    <a:pt x="17456" y="11284"/>
                    <a:pt x="12226" y="7740"/>
                  </a:cubicBezTo>
                  <a:lnTo>
                    <a:pt x="1118" y="0"/>
                  </a:lnTo>
                  <a:close/>
                </a:path>
              </a:pathLst>
            </a:custGeom>
            <a:solidFill>
              <a:schemeClr val="bg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3096;p103">
              <a:extLst>
                <a:ext uri="{FF2B5EF4-FFF2-40B4-BE49-F238E27FC236}">
                  <a16:creationId xmlns:a16="http://schemas.microsoft.com/office/drawing/2014/main" id="{9BA4DC73-CE96-68A1-FFFE-5EEC15DAE3E3}"/>
                </a:ext>
              </a:extLst>
            </p:cNvPr>
            <p:cNvSpPr/>
            <p:nvPr/>
          </p:nvSpPr>
          <p:spPr>
            <a:xfrm>
              <a:off x="3325650" y="3714000"/>
              <a:ext cx="482300" cy="251375"/>
            </a:xfrm>
            <a:custGeom>
              <a:avLst/>
              <a:gdLst/>
              <a:ahLst/>
              <a:cxnLst/>
              <a:rect l="l" t="t" r="r" b="b"/>
              <a:pathLst>
                <a:path w="19292" h="10055" extrusionOk="0">
                  <a:moveTo>
                    <a:pt x="6" y="1"/>
                  </a:moveTo>
                  <a:cubicBezTo>
                    <a:pt x="6" y="1"/>
                    <a:pt x="1" y="760"/>
                    <a:pt x="231" y="1265"/>
                  </a:cubicBezTo>
                  <a:cubicBezTo>
                    <a:pt x="461" y="1769"/>
                    <a:pt x="1635" y="2517"/>
                    <a:pt x="2382" y="2868"/>
                  </a:cubicBezTo>
                  <a:cubicBezTo>
                    <a:pt x="3129" y="3218"/>
                    <a:pt x="4012" y="3822"/>
                    <a:pt x="4742" y="5312"/>
                  </a:cubicBezTo>
                  <a:cubicBezTo>
                    <a:pt x="5522" y="6905"/>
                    <a:pt x="7052" y="8436"/>
                    <a:pt x="8752" y="9176"/>
                  </a:cubicBezTo>
                  <a:cubicBezTo>
                    <a:pt x="9909" y="9680"/>
                    <a:pt x="11438" y="10055"/>
                    <a:pt x="13240" y="10055"/>
                  </a:cubicBezTo>
                  <a:cubicBezTo>
                    <a:pt x="14089" y="10055"/>
                    <a:pt x="14998" y="9971"/>
                    <a:pt x="15958" y="9779"/>
                  </a:cubicBezTo>
                  <a:cubicBezTo>
                    <a:pt x="18956" y="9179"/>
                    <a:pt x="19166" y="7401"/>
                    <a:pt x="19166" y="7401"/>
                  </a:cubicBezTo>
                  <a:cubicBezTo>
                    <a:pt x="19166" y="7401"/>
                    <a:pt x="19292" y="5731"/>
                    <a:pt x="18538" y="5481"/>
                  </a:cubicBezTo>
                  <a:cubicBezTo>
                    <a:pt x="17783" y="5233"/>
                    <a:pt x="7" y="1"/>
                    <a:pt x="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3097;p103">
              <a:extLst>
                <a:ext uri="{FF2B5EF4-FFF2-40B4-BE49-F238E27FC236}">
                  <a16:creationId xmlns:a16="http://schemas.microsoft.com/office/drawing/2014/main" id="{05D42969-5D9A-01C9-1346-4E8C0A036475}"/>
                </a:ext>
              </a:extLst>
            </p:cNvPr>
            <p:cNvSpPr/>
            <p:nvPr/>
          </p:nvSpPr>
          <p:spPr>
            <a:xfrm>
              <a:off x="3306375" y="3474475"/>
              <a:ext cx="505250" cy="459150"/>
            </a:xfrm>
            <a:custGeom>
              <a:avLst/>
              <a:gdLst/>
              <a:ahLst/>
              <a:cxnLst/>
              <a:rect l="l" t="t" r="r" b="b"/>
              <a:pathLst>
                <a:path w="20210" h="18366" extrusionOk="0">
                  <a:moveTo>
                    <a:pt x="6759" y="1"/>
                  </a:moveTo>
                  <a:cubicBezTo>
                    <a:pt x="5537" y="1"/>
                    <a:pt x="2679" y="850"/>
                    <a:pt x="2317" y="1533"/>
                  </a:cubicBezTo>
                  <a:lnTo>
                    <a:pt x="2848" y="4170"/>
                  </a:lnTo>
                  <a:lnTo>
                    <a:pt x="1662" y="1695"/>
                  </a:lnTo>
                  <a:lnTo>
                    <a:pt x="0" y="2238"/>
                  </a:lnTo>
                  <a:cubicBezTo>
                    <a:pt x="352" y="4072"/>
                    <a:pt x="274" y="5621"/>
                    <a:pt x="204" y="6563"/>
                  </a:cubicBezTo>
                  <a:cubicBezTo>
                    <a:pt x="139" y="7438"/>
                    <a:pt x="121" y="8815"/>
                    <a:pt x="777" y="9582"/>
                  </a:cubicBezTo>
                  <a:cubicBezTo>
                    <a:pt x="1687" y="10794"/>
                    <a:pt x="3597" y="11156"/>
                    <a:pt x="4839" y="12810"/>
                  </a:cubicBezTo>
                  <a:cubicBezTo>
                    <a:pt x="6080" y="14463"/>
                    <a:pt x="7921" y="17462"/>
                    <a:pt x="11877" y="18167"/>
                  </a:cubicBezTo>
                  <a:cubicBezTo>
                    <a:pt x="12651" y="18305"/>
                    <a:pt x="13388" y="18366"/>
                    <a:pt x="14077" y="18366"/>
                  </a:cubicBezTo>
                  <a:cubicBezTo>
                    <a:pt x="16906" y="18366"/>
                    <a:pt x="18935" y="17339"/>
                    <a:pt x="19504" y="16426"/>
                  </a:cubicBezTo>
                  <a:cubicBezTo>
                    <a:pt x="20210" y="15291"/>
                    <a:pt x="19525" y="14247"/>
                    <a:pt x="16973" y="12933"/>
                  </a:cubicBezTo>
                  <a:cubicBezTo>
                    <a:pt x="14265" y="11538"/>
                    <a:pt x="10652" y="7294"/>
                    <a:pt x="10652" y="7294"/>
                  </a:cubicBezTo>
                  <a:cubicBezTo>
                    <a:pt x="9692" y="6028"/>
                    <a:pt x="8718" y="4783"/>
                    <a:pt x="8103" y="3054"/>
                  </a:cubicBezTo>
                  <a:lnTo>
                    <a:pt x="7303" y="169"/>
                  </a:lnTo>
                  <a:cubicBezTo>
                    <a:pt x="7261" y="52"/>
                    <a:pt x="7060" y="1"/>
                    <a:pt x="675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3098;p103">
              <a:extLst>
                <a:ext uri="{FF2B5EF4-FFF2-40B4-BE49-F238E27FC236}">
                  <a16:creationId xmlns:a16="http://schemas.microsoft.com/office/drawing/2014/main" id="{40433511-8BB7-7BA8-D5B8-823BB79818DA}"/>
                </a:ext>
              </a:extLst>
            </p:cNvPr>
            <p:cNvSpPr/>
            <p:nvPr/>
          </p:nvSpPr>
          <p:spPr>
            <a:xfrm>
              <a:off x="3536350" y="3776425"/>
              <a:ext cx="282700" cy="161375"/>
            </a:xfrm>
            <a:custGeom>
              <a:avLst/>
              <a:gdLst/>
              <a:ahLst/>
              <a:cxnLst/>
              <a:rect l="l" t="t" r="r" b="b"/>
              <a:pathLst>
                <a:path w="11308" h="6455" extrusionOk="0">
                  <a:moveTo>
                    <a:pt x="5977" y="1"/>
                  </a:moveTo>
                  <a:cubicBezTo>
                    <a:pt x="5139" y="1"/>
                    <a:pt x="4132" y="226"/>
                    <a:pt x="2942" y="864"/>
                  </a:cubicBezTo>
                  <a:cubicBezTo>
                    <a:pt x="1" y="2441"/>
                    <a:pt x="108" y="5198"/>
                    <a:pt x="108" y="5198"/>
                  </a:cubicBezTo>
                  <a:cubicBezTo>
                    <a:pt x="108" y="5198"/>
                    <a:pt x="1616" y="6455"/>
                    <a:pt x="4450" y="6455"/>
                  </a:cubicBezTo>
                  <a:cubicBezTo>
                    <a:pt x="4550" y="6455"/>
                    <a:pt x="4652" y="6453"/>
                    <a:pt x="4755" y="6450"/>
                  </a:cubicBezTo>
                  <a:cubicBezTo>
                    <a:pt x="7785" y="6355"/>
                    <a:pt x="9399" y="5717"/>
                    <a:pt x="10390" y="4422"/>
                  </a:cubicBezTo>
                  <a:cubicBezTo>
                    <a:pt x="11307" y="3222"/>
                    <a:pt x="9727" y="1626"/>
                    <a:pt x="8629" y="868"/>
                  </a:cubicBezTo>
                  <a:cubicBezTo>
                    <a:pt x="8080" y="489"/>
                    <a:pt x="7211" y="1"/>
                    <a:pt x="59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3099;p103">
              <a:extLst>
                <a:ext uri="{FF2B5EF4-FFF2-40B4-BE49-F238E27FC236}">
                  <a16:creationId xmlns:a16="http://schemas.microsoft.com/office/drawing/2014/main" id="{2D400ACA-5AC4-9228-CB74-48415699D4CF}"/>
                </a:ext>
              </a:extLst>
            </p:cNvPr>
            <p:cNvSpPr/>
            <p:nvPr/>
          </p:nvSpPr>
          <p:spPr>
            <a:xfrm>
              <a:off x="3422650" y="3612350"/>
              <a:ext cx="133300" cy="65775"/>
            </a:xfrm>
            <a:custGeom>
              <a:avLst/>
              <a:gdLst/>
              <a:ahLst/>
              <a:cxnLst/>
              <a:rect l="l" t="t" r="r" b="b"/>
              <a:pathLst>
                <a:path w="5332" h="2631" extrusionOk="0">
                  <a:moveTo>
                    <a:pt x="4434" y="1"/>
                  </a:moveTo>
                  <a:cubicBezTo>
                    <a:pt x="2348" y="1"/>
                    <a:pt x="483" y="1574"/>
                    <a:pt x="103" y="2125"/>
                  </a:cubicBezTo>
                  <a:cubicBezTo>
                    <a:pt x="0" y="2275"/>
                    <a:pt x="44" y="2482"/>
                    <a:pt x="200" y="2577"/>
                  </a:cubicBezTo>
                  <a:cubicBezTo>
                    <a:pt x="257" y="2612"/>
                    <a:pt x="321" y="2631"/>
                    <a:pt x="387" y="2631"/>
                  </a:cubicBezTo>
                  <a:cubicBezTo>
                    <a:pt x="394" y="2631"/>
                    <a:pt x="400" y="2631"/>
                    <a:pt x="407" y="2630"/>
                  </a:cubicBezTo>
                  <a:cubicBezTo>
                    <a:pt x="514" y="2626"/>
                    <a:pt x="613" y="2572"/>
                    <a:pt x="673" y="2483"/>
                  </a:cubicBezTo>
                  <a:cubicBezTo>
                    <a:pt x="960" y="2068"/>
                    <a:pt x="2613" y="647"/>
                    <a:pt x="4423" y="647"/>
                  </a:cubicBezTo>
                  <a:cubicBezTo>
                    <a:pt x="4689" y="647"/>
                    <a:pt x="4959" y="678"/>
                    <a:pt x="5228" y="748"/>
                  </a:cubicBezTo>
                  <a:cubicBezTo>
                    <a:pt x="5332" y="505"/>
                    <a:pt x="5151" y="260"/>
                    <a:pt x="4717" y="10"/>
                  </a:cubicBezTo>
                  <a:cubicBezTo>
                    <a:pt x="4622" y="4"/>
                    <a:pt x="4528" y="1"/>
                    <a:pt x="44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3100;p103">
              <a:extLst>
                <a:ext uri="{FF2B5EF4-FFF2-40B4-BE49-F238E27FC236}">
                  <a16:creationId xmlns:a16="http://schemas.microsoft.com/office/drawing/2014/main" id="{70BD310A-D242-EB4E-EAF2-BECE8D7CC75C}"/>
                </a:ext>
              </a:extLst>
            </p:cNvPr>
            <p:cNvSpPr/>
            <p:nvPr/>
          </p:nvSpPr>
          <p:spPr>
            <a:xfrm>
              <a:off x="3457800" y="3651850"/>
              <a:ext cx="126250" cy="65875"/>
            </a:xfrm>
            <a:custGeom>
              <a:avLst/>
              <a:gdLst/>
              <a:ahLst/>
              <a:cxnLst/>
              <a:rect l="l" t="t" r="r" b="b"/>
              <a:pathLst>
                <a:path w="5050" h="2635" extrusionOk="0">
                  <a:moveTo>
                    <a:pt x="4438" y="1"/>
                  </a:moveTo>
                  <a:cubicBezTo>
                    <a:pt x="2355" y="1"/>
                    <a:pt x="485" y="1577"/>
                    <a:pt x="105" y="2129"/>
                  </a:cubicBezTo>
                  <a:cubicBezTo>
                    <a:pt x="1" y="2279"/>
                    <a:pt x="44" y="2481"/>
                    <a:pt x="202" y="2580"/>
                  </a:cubicBezTo>
                  <a:cubicBezTo>
                    <a:pt x="258" y="2615"/>
                    <a:pt x="322" y="2634"/>
                    <a:pt x="388" y="2634"/>
                  </a:cubicBezTo>
                  <a:cubicBezTo>
                    <a:pt x="394" y="2634"/>
                    <a:pt x="401" y="2634"/>
                    <a:pt x="408" y="2634"/>
                  </a:cubicBezTo>
                  <a:cubicBezTo>
                    <a:pt x="515" y="2629"/>
                    <a:pt x="613" y="2575"/>
                    <a:pt x="675" y="2488"/>
                  </a:cubicBezTo>
                  <a:cubicBezTo>
                    <a:pt x="962" y="2072"/>
                    <a:pt x="2617" y="656"/>
                    <a:pt x="4425" y="656"/>
                  </a:cubicBezTo>
                  <a:cubicBezTo>
                    <a:pt x="4632" y="656"/>
                    <a:pt x="4841" y="675"/>
                    <a:pt x="5050" y="716"/>
                  </a:cubicBezTo>
                  <a:cubicBezTo>
                    <a:pt x="5010" y="401"/>
                    <a:pt x="4667" y="68"/>
                    <a:pt x="4445" y="1"/>
                  </a:cubicBezTo>
                  <a:cubicBezTo>
                    <a:pt x="4442" y="1"/>
                    <a:pt x="4440" y="1"/>
                    <a:pt x="44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3101;p103">
              <a:extLst>
                <a:ext uri="{FF2B5EF4-FFF2-40B4-BE49-F238E27FC236}">
                  <a16:creationId xmlns:a16="http://schemas.microsoft.com/office/drawing/2014/main" id="{D00ADC0F-D510-71AE-A686-E265C7E5B8ED}"/>
                </a:ext>
              </a:extLst>
            </p:cNvPr>
            <p:cNvSpPr/>
            <p:nvPr/>
          </p:nvSpPr>
          <p:spPr>
            <a:xfrm>
              <a:off x="3387425" y="3572800"/>
              <a:ext cx="144925" cy="65750"/>
            </a:xfrm>
            <a:custGeom>
              <a:avLst/>
              <a:gdLst/>
              <a:ahLst/>
              <a:cxnLst/>
              <a:rect l="l" t="t" r="r" b="b"/>
              <a:pathLst>
                <a:path w="5797" h="2630" extrusionOk="0">
                  <a:moveTo>
                    <a:pt x="4432" y="1"/>
                  </a:moveTo>
                  <a:cubicBezTo>
                    <a:pt x="2348" y="1"/>
                    <a:pt x="482" y="1574"/>
                    <a:pt x="104" y="2125"/>
                  </a:cubicBezTo>
                  <a:cubicBezTo>
                    <a:pt x="1" y="2275"/>
                    <a:pt x="44" y="2478"/>
                    <a:pt x="202" y="2576"/>
                  </a:cubicBezTo>
                  <a:cubicBezTo>
                    <a:pt x="258" y="2611"/>
                    <a:pt x="322" y="2630"/>
                    <a:pt x="387" y="2630"/>
                  </a:cubicBezTo>
                  <a:cubicBezTo>
                    <a:pt x="394" y="2630"/>
                    <a:pt x="401" y="2629"/>
                    <a:pt x="408" y="2629"/>
                  </a:cubicBezTo>
                  <a:cubicBezTo>
                    <a:pt x="514" y="2625"/>
                    <a:pt x="613" y="2570"/>
                    <a:pt x="675" y="2483"/>
                  </a:cubicBezTo>
                  <a:cubicBezTo>
                    <a:pt x="962" y="2067"/>
                    <a:pt x="2618" y="645"/>
                    <a:pt x="4427" y="645"/>
                  </a:cubicBezTo>
                  <a:cubicBezTo>
                    <a:pt x="4846" y="645"/>
                    <a:pt x="5273" y="721"/>
                    <a:pt x="5693" y="904"/>
                  </a:cubicBezTo>
                  <a:cubicBezTo>
                    <a:pt x="5797" y="531"/>
                    <a:pt x="5693" y="240"/>
                    <a:pt x="5267" y="89"/>
                  </a:cubicBezTo>
                  <a:cubicBezTo>
                    <a:pt x="4987" y="28"/>
                    <a:pt x="4708" y="1"/>
                    <a:pt x="44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3102;p103">
              <a:extLst>
                <a:ext uri="{FF2B5EF4-FFF2-40B4-BE49-F238E27FC236}">
                  <a16:creationId xmlns:a16="http://schemas.microsoft.com/office/drawing/2014/main" id="{8C80AD73-EA40-C6E9-3027-C71F45788BD5}"/>
                </a:ext>
              </a:extLst>
            </p:cNvPr>
            <p:cNvSpPr/>
            <p:nvPr/>
          </p:nvSpPr>
          <p:spPr>
            <a:xfrm>
              <a:off x="3528150" y="3731100"/>
              <a:ext cx="139500" cy="65775"/>
            </a:xfrm>
            <a:custGeom>
              <a:avLst/>
              <a:gdLst/>
              <a:ahLst/>
              <a:cxnLst/>
              <a:rect l="l" t="t" r="r" b="b"/>
              <a:pathLst>
                <a:path w="5580" h="2631" extrusionOk="0">
                  <a:moveTo>
                    <a:pt x="4438" y="0"/>
                  </a:moveTo>
                  <a:cubicBezTo>
                    <a:pt x="2353" y="0"/>
                    <a:pt x="484" y="1575"/>
                    <a:pt x="105" y="2125"/>
                  </a:cubicBezTo>
                  <a:cubicBezTo>
                    <a:pt x="0" y="2275"/>
                    <a:pt x="45" y="2482"/>
                    <a:pt x="202" y="2577"/>
                  </a:cubicBezTo>
                  <a:cubicBezTo>
                    <a:pt x="258" y="2612"/>
                    <a:pt x="322" y="2631"/>
                    <a:pt x="387" y="2631"/>
                  </a:cubicBezTo>
                  <a:cubicBezTo>
                    <a:pt x="394" y="2631"/>
                    <a:pt x="401" y="2630"/>
                    <a:pt x="407" y="2630"/>
                  </a:cubicBezTo>
                  <a:cubicBezTo>
                    <a:pt x="515" y="2626"/>
                    <a:pt x="614" y="2572"/>
                    <a:pt x="675" y="2484"/>
                  </a:cubicBezTo>
                  <a:cubicBezTo>
                    <a:pt x="962" y="2069"/>
                    <a:pt x="2613" y="650"/>
                    <a:pt x="4422" y="650"/>
                  </a:cubicBezTo>
                  <a:cubicBezTo>
                    <a:pt x="4805" y="650"/>
                    <a:pt x="5194" y="714"/>
                    <a:pt x="5579" y="864"/>
                  </a:cubicBezTo>
                  <a:cubicBezTo>
                    <a:pt x="5397" y="498"/>
                    <a:pt x="5076" y="212"/>
                    <a:pt x="4629" y="5"/>
                  </a:cubicBezTo>
                  <a:cubicBezTo>
                    <a:pt x="4565" y="2"/>
                    <a:pt x="4501" y="0"/>
                    <a:pt x="4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3103;p103">
              <a:extLst>
                <a:ext uri="{FF2B5EF4-FFF2-40B4-BE49-F238E27FC236}">
                  <a16:creationId xmlns:a16="http://schemas.microsoft.com/office/drawing/2014/main" id="{2D36D514-B782-F036-9B01-975E94FBD46D}"/>
                </a:ext>
              </a:extLst>
            </p:cNvPr>
            <p:cNvSpPr/>
            <p:nvPr/>
          </p:nvSpPr>
          <p:spPr>
            <a:xfrm>
              <a:off x="3492975" y="3691450"/>
              <a:ext cx="129000" cy="65850"/>
            </a:xfrm>
            <a:custGeom>
              <a:avLst/>
              <a:gdLst/>
              <a:ahLst/>
              <a:cxnLst/>
              <a:rect l="l" t="t" r="r" b="b"/>
              <a:pathLst>
                <a:path w="5160" h="2634" extrusionOk="0">
                  <a:moveTo>
                    <a:pt x="4438" y="0"/>
                  </a:moveTo>
                  <a:cubicBezTo>
                    <a:pt x="2353" y="0"/>
                    <a:pt x="484" y="1576"/>
                    <a:pt x="104" y="2128"/>
                  </a:cubicBezTo>
                  <a:cubicBezTo>
                    <a:pt x="1" y="2278"/>
                    <a:pt x="46" y="2485"/>
                    <a:pt x="201" y="2580"/>
                  </a:cubicBezTo>
                  <a:cubicBezTo>
                    <a:pt x="257" y="2614"/>
                    <a:pt x="322" y="2633"/>
                    <a:pt x="388" y="2633"/>
                  </a:cubicBezTo>
                  <a:cubicBezTo>
                    <a:pt x="395" y="2633"/>
                    <a:pt x="401" y="2633"/>
                    <a:pt x="408" y="2633"/>
                  </a:cubicBezTo>
                  <a:cubicBezTo>
                    <a:pt x="515" y="2629"/>
                    <a:pt x="614" y="2574"/>
                    <a:pt x="675" y="2487"/>
                  </a:cubicBezTo>
                  <a:cubicBezTo>
                    <a:pt x="961" y="2072"/>
                    <a:pt x="2615" y="654"/>
                    <a:pt x="4425" y="654"/>
                  </a:cubicBezTo>
                  <a:cubicBezTo>
                    <a:pt x="4668" y="654"/>
                    <a:pt x="4914" y="679"/>
                    <a:pt x="5160" y="736"/>
                  </a:cubicBezTo>
                  <a:cubicBezTo>
                    <a:pt x="5077" y="429"/>
                    <a:pt x="4841" y="179"/>
                    <a:pt x="4444" y="0"/>
                  </a:cubicBezTo>
                  <a:cubicBezTo>
                    <a:pt x="4442" y="0"/>
                    <a:pt x="4440" y="0"/>
                    <a:pt x="44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3104;p103">
              <a:extLst>
                <a:ext uri="{FF2B5EF4-FFF2-40B4-BE49-F238E27FC236}">
                  <a16:creationId xmlns:a16="http://schemas.microsoft.com/office/drawing/2014/main" id="{149982A2-0A83-5A86-B014-C364FAC67337}"/>
                </a:ext>
              </a:extLst>
            </p:cNvPr>
            <p:cNvSpPr/>
            <p:nvPr/>
          </p:nvSpPr>
          <p:spPr>
            <a:xfrm>
              <a:off x="2431800" y="2204950"/>
              <a:ext cx="82800" cy="161825"/>
            </a:xfrm>
            <a:custGeom>
              <a:avLst/>
              <a:gdLst/>
              <a:ahLst/>
              <a:cxnLst/>
              <a:rect l="l" t="t" r="r" b="b"/>
              <a:pathLst>
                <a:path w="3312" h="6473" extrusionOk="0">
                  <a:moveTo>
                    <a:pt x="3312" y="1"/>
                  </a:moveTo>
                  <a:cubicBezTo>
                    <a:pt x="3311" y="1"/>
                    <a:pt x="1656" y="3508"/>
                    <a:pt x="0" y="5666"/>
                  </a:cubicBezTo>
                  <a:lnTo>
                    <a:pt x="961" y="6472"/>
                  </a:lnTo>
                  <a:cubicBezTo>
                    <a:pt x="961" y="6472"/>
                    <a:pt x="3312" y="3237"/>
                    <a:pt x="3312" y="1"/>
                  </a:cubicBezTo>
                  <a:close/>
                </a:path>
              </a:pathLst>
            </a:custGeom>
            <a:solidFill>
              <a:srgbClr val="3B25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3105;p103">
              <a:extLst>
                <a:ext uri="{FF2B5EF4-FFF2-40B4-BE49-F238E27FC236}">
                  <a16:creationId xmlns:a16="http://schemas.microsoft.com/office/drawing/2014/main" id="{B399543B-63B3-A4AC-FB56-6CF6A57443B6}"/>
                </a:ext>
              </a:extLst>
            </p:cNvPr>
            <p:cNvSpPr/>
            <p:nvPr/>
          </p:nvSpPr>
          <p:spPr>
            <a:xfrm>
              <a:off x="2884925" y="3606475"/>
              <a:ext cx="437050" cy="537125"/>
            </a:xfrm>
            <a:custGeom>
              <a:avLst/>
              <a:gdLst/>
              <a:ahLst/>
              <a:cxnLst/>
              <a:rect l="l" t="t" r="r" b="b"/>
              <a:pathLst>
                <a:path w="17482" h="21485" extrusionOk="0">
                  <a:moveTo>
                    <a:pt x="6634" y="0"/>
                  </a:moveTo>
                  <a:lnTo>
                    <a:pt x="1" y="3205"/>
                  </a:lnTo>
                  <a:cubicBezTo>
                    <a:pt x="1" y="3205"/>
                    <a:pt x="1830" y="8563"/>
                    <a:pt x="1540" y="9882"/>
                  </a:cubicBezTo>
                  <a:cubicBezTo>
                    <a:pt x="1487" y="10127"/>
                    <a:pt x="1438" y="10336"/>
                    <a:pt x="1394" y="10515"/>
                  </a:cubicBezTo>
                  <a:cubicBezTo>
                    <a:pt x="1240" y="11143"/>
                    <a:pt x="1425" y="11806"/>
                    <a:pt x="1883" y="12262"/>
                  </a:cubicBezTo>
                  <a:cubicBezTo>
                    <a:pt x="2361" y="12737"/>
                    <a:pt x="3011" y="13384"/>
                    <a:pt x="3703" y="14059"/>
                  </a:cubicBezTo>
                  <a:cubicBezTo>
                    <a:pt x="5086" y="15409"/>
                    <a:pt x="7380" y="18619"/>
                    <a:pt x="9689" y="20287"/>
                  </a:cubicBezTo>
                  <a:cubicBezTo>
                    <a:pt x="10878" y="21145"/>
                    <a:pt x="12531" y="21485"/>
                    <a:pt x="13984" y="21485"/>
                  </a:cubicBezTo>
                  <a:cubicBezTo>
                    <a:pt x="15353" y="21485"/>
                    <a:pt x="16545" y="21183"/>
                    <a:pt x="17002" y="20730"/>
                  </a:cubicBezTo>
                  <a:cubicBezTo>
                    <a:pt x="17482" y="20256"/>
                    <a:pt x="17418" y="19805"/>
                    <a:pt x="17069" y="19420"/>
                  </a:cubicBezTo>
                  <a:cubicBezTo>
                    <a:pt x="16677" y="18988"/>
                    <a:pt x="15589" y="17998"/>
                    <a:pt x="15110" y="17463"/>
                  </a:cubicBezTo>
                  <a:cubicBezTo>
                    <a:pt x="12910" y="15009"/>
                    <a:pt x="11576" y="12006"/>
                    <a:pt x="9722" y="9648"/>
                  </a:cubicBezTo>
                  <a:cubicBezTo>
                    <a:pt x="7665" y="7033"/>
                    <a:pt x="6634" y="0"/>
                    <a:pt x="6634" y="0"/>
                  </a:cubicBez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3106;p103">
              <a:extLst>
                <a:ext uri="{FF2B5EF4-FFF2-40B4-BE49-F238E27FC236}">
                  <a16:creationId xmlns:a16="http://schemas.microsoft.com/office/drawing/2014/main" id="{EA3505FC-A2B1-FAFA-51E7-2784575A7F41}"/>
                </a:ext>
              </a:extLst>
            </p:cNvPr>
            <p:cNvSpPr/>
            <p:nvPr/>
          </p:nvSpPr>
          <p:spPr>
            <a:xfrm>
              <a:off x="2928125" y="3948275"/>
              <a:ext cx="482250" cy="251325"/>
            </a:xfrm>
            <a:custGeom>
              <a:avLst/>
              <a:gdLst/>
              <a:ahLst/>
              <a:cxnLst/>
              <a:rect l="l" t="t" r="r" b="b"/>
              <a:pathLst>
                <a:path w="19290" h="10053" extrusionOk="0">
                  <a:moveTo>
                    <a:pt x="6" y="0"/>
                  </a:moveTo>
                  <a:cubicBezTo>
                    <a:pt x="6" y="0"/>
                    <a:pt x="1" y="759"/>
                    <a:pt x="231" y="1264"/>
                  </a:cubicBezTo>
                  <a:cubicBezTo>
                    <a:pt x="461" y="1769"/>
                    <a:pt x="1635" y="2516"/>
                    <a:pt x="2382" y="2866"/>
                  </a:cubicBezTo>
                  <a:cubicBezTo>
                    <a:pt x="3129" y="3218"/>
                    <a:pt x="4012" y="3821"/>
                    <a:pt x="4742" y="5311"/>
                  </a:cubicBezTo>
                  <a:cubicBezTo>
                    <a:pt x="5521" y="6902"/>
                    <a:pt x="7051" y="8433"/>
                    <a:pt x="8751" y="9174"/>
                  </a:cubicBezTo>
                  <a:cubicBezTo>
                    <a:pt x="9908" y="9677"/>
                    <a:pt x="11437" y="10052"/>
                    <a:pt x="13239" y="10052"/>
                  </a:cubicBezTo>
                  <a:cubicBezTo>
                    <a:pt x="14088" y="10052"/>
                    <a:pt x="14997" y="9969"/>
                    <a:pt x="15957" y="9777"/>
                  </a:cubicBezTo>
                  <a:cubicBezTo>
                    <a:pt x="18954" y="9178"/>
                    <a:pt x="19164" y="7400"/>
                    <a:pt x="19164" y="7400"/>
                  </a:cubicBezTo>
                  <a:cubicBezTo>
                    <a:pt x="19164" y="7400"/>
                    <a:pt x="19290" y="5728"/>
                    <a:pt x="18536" y="5480"/>
                  </a:cubicBezTo>
                  <a:cubicBezTo>
                    <a:pt x="17782" y="5231"/>
                    <a:pt x="7" y="0"/>
                    <a:pt x="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3107;p103">
              <a:extLst>
                <a:ext uri="{FF2B5EF4-FFF2-40B4-BE49-F238E27FC236}">
                  <a16:creationId xmlns:a16="http://schemas.microsoft.com/office/drawing/2014/main" id="{734F8B8F-81AF-9780-035B-1A7A0442312C}"/>
                </a:ext>
              </a:extLst>
            </p:cNvPr>
            <p:cNvSpPr/>
            <p:nvPr/>
          </p:nvSpPr>
          <p:spPr>
            <a:xfrm>
              <a:off x="2908850" y="3704850"/>
              <a:ext cx="505250" cy="463000"/>
            </a:xfrm>
            <a:custGeom>
              <a:avLst/>
              <a:gdLst/>
              <a:ahLst/>
              <a:cxnLst/>
              <a:rect l="l" t="t" r="r" b="b"/>
              <a:pathLst>
                <a:path w="20210" h="18520" extrusionOk="0">
                  <a:moveTo>
                    <a:pt x="6689" y="1"/>
                  </a:moveTo>
                  <a:cubicBezTo>
                    <a:pt x="5536" y="1"/>
                    <a:pt x="2599" y="990"/>
                    <a:pt x="2229" y="1689"/>
                  </a:cubicBezTo>
                  <a:lnTo>
                    <a:pt x="2741" y="4401"/>
                  </a:lnTo>
                  <a:lnTo>
                    <a:pt x="1650" y="1839"/>
                  </a:lnTo>
                  <a:cubicBezTo>
                    <a:pt x="1629" y="1839"/>
                    <a:pt x="1608" y="1838"/>
                    <a:pt x="1588" y="1838"/>
                  </a:cubicBezTo>
                  <a:cubicBezTo>
                    <a:pt x="764" y="1838"/>
                    <a:pt x="558" y="2131"/>
                    <a:pt x="0" y="2395"/>
                  </a:cubicBezTo>
                  <a:cubicBezTo>
                    <a:pt x="352" y="4228"/>
                    <a:pt x="273" y="5778"/>
                    <a:pt x="204" y="6719"/>
                  </a:cubicBezTo>
                  <a:cubicBezTo>
                    <a:pt x="139" y="7592"/>
                    <a:pt x="121" y="8970"/>
                    <a:pt x="776" y="9737"/>
                  </a:cubicBezTo>
                  <a:cubicBezTo>
                    <a:pt x="1687" y="10949"/>
                    <a:pt x="3597" y="11311"/>
                    <a:pt x="4839" y="12965"/>
                  </a:cubicBezTo>
                  <a:cubicBezTo>
                    <a:pt x="6080" y="14618"/>
                    <a:pt x="7921" y="17615"/>
                    <a:pt x="11876" y="18321"/>
                  </a:cubicBezTo>
                  <a:cubicBezTo>
                    <a:pt x="12651" y="18459"/>
                    <a:pt x="13387" y="18520"/>
                    <a:pt x="14077" y="18520"/>
                  </a:cubicBezTo>
                  <a:cubicBezTo>
                    <a:pt x="16906" y="18520"/>
                    <a:pt x="18935" y="17494"/>
                    <a:pt x="19503" y="16581"/>
                  </a:cubicBezTo>
                  <a:cubicBezTo>
                    <a:pt x="20209" y="15446"/>
                    <a:pt x="19523" y="14402"/>
                    <a:pt x="16972" y="13088"/>
                  </a:cubicBezTo>
                  <a:cubicBezTo>
                    <a:pt x="14263" y="11693"/>
                    <a:pt x="10651" y="7450"/>
                    <a:pt x="10651" y="7450"/>
                  </a:cubicBezTo>
                  <a:cubicBezTo>
                    <a:pt x="9691" y="6184"/>
                    <a:pt x="8717" y="4938"/>
                    <a:pt x="8103" y="3211"/>
                  </a:cubicBezTo>
                  <a:lnTo>
                    <a:pt x="7142" y="153"/>
                  </a:lnTo>
                  <a:cubicBezTo>
                    <a:pt x="7105" y="47"/>
                    <a:pt x="6939" y="1"/>
                    <a:pt x="668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3108;p103">
              <a:extLst>
                <a:ext uri="{FF2B5EF4-FFF2-40B4-BE49-F238E27FC236}">
                  <a16:creationId xmlns:a16="http://schemas.microsoft.com/office/drawing/2014/main" id="{73E392D9-F89F-2960-8BB5-78E8C959A3C3}"/>
                </a:ext>
              </a:extLst>
            </p:cNvPr>
            <p:cNvSpPr/>
            <p:nvPr/>
          </p:nvSpPr>
          <p:spPr>
            <a:xfrm>
              <a:off x="3138800" y="4010675"/>
              <a:ext cx="282675" cy="161375"/>
            </a:xfrm>
            <a:custGeom>
              <a:avLst/>
              <a:gdLst/>
              <a:ahLst/>
              <a:cxnLst/>
              <a:rect l="l" t="t" r="r" b="b"/>
              <a:pathLst>
                <a:path w="11307" h="6455" extrusionOk="0">
                  <a:moveTo>
                    <a:pt x="5977" y="0"/>
                  </a:moveTo>
                  <a:cubicBezTo>
                    <a:pt x="5139" y="0"/>
                    <a:pt x="4132" y="226"/>
                    <a:pt x="2942" y="864"/>
                  </a:cubicBezTo>
                  <a:cubicBezTo>
                    <a:pt x="1" y="2441"/>
                    <a:pt x="108" y="5198"/>
                    <a:pt x="108" y="5198"/>
                  </a:cubicBezTo>
                  <a:cubicBezTo>
                    <a:pt x="108" y="5198"/>
                    <a:pt x="1617" y="6455"/>
                    <a:pt x="4451" y="6455"/>
                  </a:cubicBezTo>
                  <a:cubicBezTo>
                    <a:pt x="4551" y="6455"/>
                    <a:pt x="4653" y="6453"/>
                    <a:pt x="4756" y="6450"/>
                  </a:cubicBezTo>
                  <a:cubicBezTo>
                    <a:pt x="7785" y="6355"/>
                    <a:pt x="9399" y="5717"/>
                    <a:pt x="10389" y="4421"/>
                  </a:cubicBezTo>
                  <a:cubicBezTo>
                    <a:pt x="11306" y="3222"/>
                    <a:pt x="9726" y="1625"/>
                    <a:pt x="8629" y="868"/>
                  </a:cubicBezTo>
                  <a:cubicBezTo>
                    <a:pt x="8079" y="489"/>
                    <a:pt x="7211" y="0"/>
                    <a:pt x="59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3109;p103">
              <a:extLst>
                <a:ext uri="{FF2B5EF4-FFF2-40B4-BE49-F238E27FC236}">
                  <a16:creationId xmlns:a16="http://schemas.microsoft.com/office/drawing/2014/main" id="{0F136E4C-2D3F-91D9-A612-3DF0E5969F43}"/>
                </a:ext>
              </a:extLst>
            </p:cNvPr>
            <p:cNvSpPr/>
            <p:nvPr/>
          </p:nvSpPr>
          <p:spPr>
            <a:xfrm>
              <a:off x="3025100" y="3846625"/>
              <a:ext cx="133275" cy="65775"/>
            </a:xfrm>
            <a:custGeom>
              <a:avLst/>
              <a:gdLst/>
              <a:ahLst/>
              <a:cxnLst/>
              <a:rect l="l" t="t" r="r" b="b"/>
              <a:pathLst>
                <a:path w="5331" h="2631" extrusionOk="0">
                  <a:moveTo>
                    <a:pt x="4434" y="0"/>
                  </a:moveTo>
                  <a:cubicBezTo>
                    <a:pt x="2348" y="0"/>
                    <a:pt x="483" y="1573"/>
                    <a:pt x="103" y="2124"/>
                  </a:cubicBezTo>
                  <a:cubicBezTo>
                    <a:pt x="0" y="2274"/>
                    <a:pt x="45" y="2482"/>
                    <a:pt x="201" y="2576"/>
                  </a:cubicBezTo>
                  <a:cubicBezTo>
                    <a:pt x="258" y="2612"/>
                    <a:pt x="324" y="2630"/>
                    <a:pt x="391" y="2630"/>
                  </a:cubicBezTo>
                  <a:cubicBezTo>
                    <a:pt x="396" y="2630"/>
                    <a:pt x="402" y="2630"/>
                    <a:pt x="407" y="2630"/>
                  </a:cubicBezTo>
                  <a:cubicBezTo>
                    <a:pt x="514" y="2625"/>
                    <a:pt x="613" y="2570"/>
                    <a:pt x="675" y="2483"/>
                  </a:cubicBezTo>
                  <a:cubicBezTo>
                    <a:pt x="961" y="2068"/>
                    <a:pt x="2613" y="647"/>
                    <a:pt x="4423" y="647"/>
                  </a:cubicBezTo>
                  <a:cubicBezTo>
                    <a:pt x="4689" y="647"/>
                    <a:pt x="4959" y="678"/>
                    <a:pt x="5228" y="747"/>
                  </a:cubicBezTo>
                  <a:cubicBezTo>
                    <a:pt x="5331" y="504"/>
                    <a:pt x="5151" y="259"/>
                    <a:pt x="4717" y="10"/>
                  </a:cubicBezTo>
                  <a:cubicBezTo>
                    <a:pt x="4622" y="3"/>
                    <a:pt x="4528" y="0"/>
                    <a:pt x="44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3110;p103">
              <a:extLst>
                <a:ext uri="{FF2B5EF4-FFF2-40B4-BE49-F238E27FC236}">
                  <a16:creationId xmlns:a16="http://schemas.microsoft.com/office/drawing/2014/main" id="{79CFF4AC-FF60-C430-8E0A-68CB7CFFC23F}"/>
                </a:ext>
              </a:extLst>
            </p:cNvPr>
            <p:cNvSpPr/>
            <p:nvPr/>
          </p:nvSpPr>
          <p:spPr>
            <a:xfrm>
              <a:off x="3060250" y="3886100"/>
              <a:ext cx="126250" cy="65850"/>
            </a:xfrm>
            <a:custGeom>
              <a:avLst/>
              <a:gdLst/>
              <a:ahLst/>
              <a:cxnLst/>
              <a:rect l="l" t="t" r="r" b="b"/>
              <a:pathLst>
                <a:path w="5050" h="2634" extrusionOk="0">
                  <a:moveTo>
                    <a:pt x="4440" y="0"/>
                  </a:moveTo>
                  <a:cubicBezTo>
                    <a:pt x="2356" y="0"/>
                    <a:pt x="485" y="1578"/>
                    <a:pt x="105" y="2128"/>
                  </a:cubicBezTo>
                  <a:cubicBezTo>
                    <a:pt x="1" y="2279"/>
                    <a:pt x="45" y="2481"/>
                    <a:pt x="202" y="2580"/>
                  </a:cubicBezTo>
                  <a:cubicBezTo>
                    <a:pt x="258" y="2615"/>
                    <a:pt x="322" y="2634"/>
                    <a:pt x="388" y="2634"/>
                  </a:cubicBezTo>
                  <a:cubicBezTo>
                    <a:pt x="395" y="2634"/>
                    <a:pt x="402" y="2634"/>
                    <a:pt x="409" y="2633"/>
                  </a:cubicBezTo>
                  <a:cubicBezTo>
                    <a:pt x="515" y="2629"/>
                    <a:pt x="614" y="2575"/>
                    <a:pt x="675" y="2487"/>
                  </a:cubicBezTo>
                  <a:cubicBezTo>
                    <a:pt x="962" y="2072"/>
                    <a:pt x="2618" y="656"/>
                    <a:pt x="4426" y="656"/>
                  </a:cubicBezTo>
                  <a:cubicBezTo>
                    <a:pt x="4633" y="656"/>
                    <a:pt x="4841" y="675"/>
                    <a:pt x="5050" y="715"/>
                  </a:cubicBezTo>
                  <a:cubicBezTo>
                    <a:pt x="5010" y="401"/>
                    <a:pt x="4667" y="69"/>
                    <a:pt x="4445" y="0"/>
                  </a:cubicBezTo>
                  <a:cubicBezTo>
                    <a:pt x="4443" y="0"/>
                    <a:pt x="4442" y="0"/>
                    <a:pt x="44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3111;p103">
              <a:extLst>
                <a:ext uri="{FF2B5EF4-FFF2-40B4-BE49-F238E27FC236}">
                  <a16:creationId xmlns:a16="http://schemas.microsoft.com/office/drawing/2014/main" id="{A9919D3F-6F67-5F0E-B592-36C3F72872D2}"/>
                </a:ext>
              </a:extLst>
            </p:cNvPr>
            <p:cNvSpPr/>
            <p:nvPr/>
          </p:nvSpPr>
          <p:spPr>
            <a:xfrm>
              <a:off x="2989900" y="3807075"/>
              <a:ext cx="144900" cy="65750"/>
            </a:xfrm>
            <a:custGeom>
              <a:avLst/>
              <a:gdLst/>
              <a:ahLst/>
              <a:cxnLst/>
              <a:rect l="l" t="t" r="r" b="b"/>
              <a:pathLst>
                <a:path w="5796" h="2630" extrusionOk="0">
                  <a:moveTo>
                    <a:pt x="4432" y="0"/>
                  </a:moveTo>
                  <a:cubicBezTo>
                    <a:pt x="2348" y="0"/>
                    <a:pt x="483" y="1573"/>
                    <a:pt x="105" y="2125"/>
                  </a:cubicBezTo>
                  <a:cubicBezTo>
                    <a:pt x="1" y="2275"/>
                    <a:pt x="44" y="2477"/>
                    <a:pt x="202" y="2575"/>
                  </a:cubicBezTo>
                  <a:cubicBezTo>
                    <a:pt x="258" y="2610"/>
                    <a:pt x="322" y="2629"/>
                    <a:pt x="388" y="2629"/>
                  </a:cubicBezTo>
                  <a:cubicBezTo>
                    <a:pt x="394" y="2629"/>
                    <a:pt x="401" y="2629"/>
                    <a:pt x="408" y="2629"/>
                  </a:cubicBezTo>
                  <a:cubicBezTo>
                    <a:pt x="515" y="2624"/>
                    <a:pt x="613" y="2570"/>
                    <a:pt x="675" y="2483"/>
                  </a:cubicBezTo>
                  <a:cubicBezTo>
                    <a:pt x="961" y="2067"/>
                    <a:pt x="2617" y="645"/>
                    <a:pt x="4426" y="645"/>
                  </a:cubicBezTo>
                  <a:cubicBezTo>
                    <a:pt x="4845" y="645"/>
                    <a:pt x="5272" y="721"/>
                    <a:pt x="5692" y="904"/>
                  </a:cubicBezTo>
                  <a:cubicBezTo>
                    <a:pt x="5796" y="531"/>
                    <a:pt x="5692" y="240"/>
                    <a:pt x="5267" y="89"/>
                  </a:cubicBezTo>
                  <a:cubicBezTo>
                    <a:pt x="4987" y="28"/>
                    <a:pt x="4708" y="0"/>
                    <a:pt x="44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3112;p103">
              <a:extLst>
                <a:ext uri="{FF2B5EF4-FFF2-40B4-BE49-F238E27FC236}">
                  <a16:creationId xmlns:a16="http://schemas.microsoft.com/office/drawing/2014/main" id="{5C83306C-7457-8B77-2A39-E7A2BBD28C98}"/>
                </a:ext>
              </a:extLst>
            </p:cNvPr>
            <p:cNvSpPr/>
            <p:nvPr/>
          </p:nvSpPr>
          <p:spPr>
            <a:xfrm>
              <a:off x="3130600" y="3965350"/>
              <a:ext cx="139475" cy="65775"/>
            </a:xfrm>
            <a:custGeom>
              <a:avLst/>
              <a:gdLst/>
              <a:ahLst/>
              <a:cxnLst/>
              <a:rect l="l" t="t" r="r" b="b"/>
              <a:pathLst>
                <a:path w="5579" h="2631" extrusionOk="0">
                  <a:moveTo>
                    <a:pt x="4439" y="0"/>
                  </a:moveTo>
                  <a:cubicBezTo>
                    <a:pt x="2354" y="0"/>
                    <a:pt x="483" y="1575"/>
                    <a:pt x="104" y="2125"/>
                  </a:cubicBezTo>
                  <a:cubicBezTo>
                    <a:pt x="0" y="2276"/>
                    <a:pt x="45" y="2483"/>
                    <a:pt x="202" y="2577"/>
                  </a:cubicBezTo>
                  <a:cubicBezTo>
                    <a:pt x="257" y="2612"/>
                    <a:pt x="321" y="2630"/>
                    <a:pt x="387" y="2630"/>
                  </a:cubicBezTo>
                  <a:cubicBezTo>
                    <a:pt x="394" y="2630"/>
                    <a:pt x="400" y="2630"/>
                    <a:pt x="407" y="2630"/>
                  </a:cubicBezTo>
                  <a:cubicBezTo>
                    <a:pt x="514" y="2626"/>
                    <a:pt x="613" y="2571"/>
                    <a:pt x="675" y="2484"/>
                  </a:cubicBezTo>
                  <a:cubicBezTo>
                    <a:pt x="962" y="2069"/>
                    <a:pt x="2613" y="651"/>
                    <a:pt x="4421" y="651"/>
                  </a:cubicBezTo>
                  <a:cubicBezTo>
                    <a:pt x="4804" y="651"/>
                    <a:pt x="5193" y="715"/>
                    <a:pt x="5578" y="864"/>
                  </a:cubicBezTo>
                  <a:cubicBezTo>
                    <a:pt x="5396" y="498"/>
                    <a:pt x="5075" y="211"/>
                    <a:pt x="4628" y="4"/>
                  </a:cubicBezTo>
                  <a:cubicBezTo>
                    <a:pt x="4565" y="2"/>
                    <a:pt x="4502" y="0"/>
                    <a:pt x="44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3113;p103">
              <a:extLst>
                <a:ext uri="{FF2B5EF4-FFF2-40B4-BE49-F238E27FC236}">
                  <a16:creationId xmlns:a16="http://schemas.microsoft.com/office/drawing/2014/main" id="{0D60D1DC-79EB-30A8-72FA-63D73B72F7D2}"/>
                </a:ext>
              </a:extLst>
            </p:cNvPr>
            <p:cNvSpPr/>
            <p:nvPr/>
          </p:nvSpPr>
          <p:spPr>
            <a:xfrm>
              <a:off x="3095425" y="3925675"/>
              <a:ext cx="128975" cy="65875"/>
            </a:xfrm>
            <a:custGeom>
              <a:avLst/>
              <a:gdLst/>
              <a:ahLst/>
              <a:cxnLst/>
              <a:rect l="l" t="t" r="r" b="b"/>
              <a:pathLst>
                <a:path w="5159" h="2635" extrusionOk="0">
                  <a:moveTo>
                    <a:pt x="4440" y="1"/>
                  </a:moveTo>
                  <a:cubicBezTo>
                    <a:pt x="2354" y="1"/>
                    <a:pt x="484" y="1578"/>
                    <a:pt x="104" y="2128"/>
                  </a:cubicBezTo>
                  <a:cubicBezTo>
                    <a:pt x="1" y="2279"/>
                    <a:pt x="46" y="2486"/>
                    <a:pt x="202" y="2580"/>
                  </a:cubicBezTo>
                  <a:cubicBezTo>
                    <a:pt x="259" y="2617"/>
                    <a:pt x="325" y="2635"/>
                    <a:pt x="392" y="2635"/>
                  </a:cubicBezTo>
                  <a:cubicBezTo>
                    <a:pt x="397" y="2635"/>
                    <a:pt x="403" y="2635"/>
                    <a:pt x="408" y="2635"/>
                  </a:cubicBezTo>
                  <a:cubicBezTo>
                    <a:pt x="515" y="2629"/>
                    <a:pt x="614" y="2575"/>
                    <a:pt x="675" y="2488"/>
                  </a:cubicBezTo>
                  <a:cubicBezTo>
                    <a:pt x="962" y="2072"/>
                    <a:pt x="2615" y="655"/>
                    <a:pt x="4424" y="655"/>
                  </a:cubicBezTo>
                  <a:cubicBezTo>
                    <a:pt x="4667" y="655"/>
                    <a:pt x="4913" y="681"/>
                    <a:pt x="5159" y="738"/>
                  </a:cubicBezTo>
                  <a:cubicBezTo>
                    <a:pt x="5076" y="431"/>
                    <a:pt x="4841" y="180"/>
                    <a:pt x="4444" y="1"/>
                  </a:cubicBezTo>
                  <a:cubicBezTo>
                    <a:pt x="4443" y="1"/>
                    <a:pt x="4441" y="1"/>
                    <a:pt x="44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3114;p103">
              <a:extLst>
                <a:ext uri="{FF2B5EF4-FFF2-40B4-BE49-F238E27FC236}">
                  <a16:creationId xmlns:a16="http://schemas.microsoft.com/office/drawing/2014/main" id="{46C87008-5306-FE9E-B2BA-B6D3AFAFC68D}"/>
                </a:ext>
              </a:extLst>
            </p:cNvPr>
            <p:cNvSpPr/>
            <p:nvPr/>
          </p:nvSpPr>
          <p:spPr>
            <a:xfrm>
              <a:off x="1771700" y="2082625"/>
              <a:ext cx="1302400" cy="1647050"/>
            </a:xfrm>
            <a:custGeom>
              <a:avLst/>
              <a:gdLst/>
              <a:ahLst/>
              <a:cxnLst/>
              <a:rect l="l" t="t" r="r" b="b"/>
              <a:pathLst>
                <a:path w="52096" h="65882" extrusionOk="0">
                  <a:moveTo>
                    <a:pt x="30231" y="0"/>
                  </a:moveTo>
                  <a:lnTo>
                    <a:pt x="1" y="713"/>
                  </a:lnTo>
                  <a:cubicBezTo>
                    <a:pt x="199" y="7982"/>
                    <a:pt x="243" y="11771"/>
                    <a:pt x="2665" y="15356"/>
                  </a:cubicBezTo>
                  <a:cubicBezTo>
                    <a:pt x="5527" y="19592"/>
                    <a:pt x="9698" y="22009"/>
                    <a:pt x="16449" y="25790"/>
                  </a:cubicBezTo>
                  <a:cubicBezTo>
                    <a:pt x="22036" y="28917"/>
                    <a:pt x="30271" y="33430"/>
                    <a:pt x="31937" y="34133"/>
                  </a:cubicBezTo>
                  <a:cubicBezTo>
                    <a:pt x="33602" y="34835"/>
                    <a:pt x="33793" y="35835"/>
                    <a:pt x="33614" y="38994"/>
                  </a:cubicBezTo>
                  <a:cubicBezTo>
                    <a:pt x="33434" y="42153"/>
                    <a:pt x="34613" y="47294"/>
                    <a:pt x="38232" y="53693"/>
                  </a:cubicBezTo>
                  <a:cubicBezTo>
                    <a:pt x="42054" y="60451"/>
                    <a:pt x="44563" y="65882"/>
                    <a:pt x="44563" y="65882"/>
                  </a:cubicBezTo>
                  <a:cubicBezTo>
                    <a:pt x="44563" y="65882"/>
                    <a:pt x="48058" y="63755"/>
                    <a:pt x="52095" y="63124"/>
                  </a:cubicBezTo>
                  <a:cubicBezTo>
                    <a:pt x="52095" y="63124"/>
                    <a:pt x="45093" y="31811"/>
                    <a:pt x="43619" y="27714"/>
                  </a:cubicBezTo>
                  <a:cubicBezTo>
                    <a:pt x="42143" y="23617"/>
                    <a:pt x="26404" y="10559"/>
                    <a:pt x="26404" y="10559"/>
                  </a:cubicBezTo>
                  <a:cubicBezTo>
                    <a:pt x="26404" y="10559"/>
                    <a:pt x="30826" y="5903"/>
                    <a:pt x="30231" y="0"/>
                  </a:cubicBezTo>
                  <a:close/>
                </a:path>
              </a:pathLst>
            </a:custGeom>
            <a:solidFill>
              <a:schemeClr val="bg1">
                <a:lumMod val="2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3115;p103">
              <a:extLst>
                <a:ext uri="{FF2B5EF4-FFF2-40B4-BE49-F238E27FC236}">
                  <a16:creationId xmlns:a16="http://schemas.microsoft.com/office/drawing/2014/main" id="{7B1FEE0F-0E9D-DE6B-CB14-AA6E04818CCF}"/>
                </a:ext>
              </a:extLst>
            </p:cNvPr>
            <p:cNvSpPr/>
            <p:nvPr/>
          </p:nvSpPr>
          <p:spPr>
            <a:xfrm>
              <a:off x="2279400" y="892850"/>
              <a:ext cx="1173000" cy="867475"/>
            </a:xfrm>
            <a:custGeom>
              <a:avLst/>
              <a:gdLst/>
              <a:ahLst/>
              <a:cxnLst/>
              <a:rect l="l" t="t" r="r" b="b"/>
              <a:pathLst>
                <a:path w="46920" h="34699" extrusionOk="0">
                  <a:moveTo>
                    <a:pt x="41808" y="1"/>
                  </a:moveTo>
                  <a:cubicBezTo>
                    <a:pt x="41632" y="1"/>
                    <a:pt x="41459" y="34"/>
                    <a:pt x="41315" y="133"/>
                  </a:cubicBezTo>
                  <a:cubicBezTo>
                    <a:pt x="41064" y="305"/>
                    <a:pt x="40971" y="624"/>
                    <a:pt x="40891" y="917"/>
                  </a:cubicBezTo>
                  <a:cubicBezTo>
                    <a:pt x="40461" y="2495"/>
                    <a:pt x="39964" y="4051"/>
                    <a:pt x="39396" y="5586"/>
                  </a:cubicBezTo>
                  <a:cubicBezTo>
                    <a:pt x="39115" y="6344"/>
                    <a:pt x="38855" y="7143"/>
                    <a:pt x="38493" y="7867"/>
                  </a:cubicBezTo>
                  <a:cubicBezTo>
                    <a:pt x="38402" y="8050"/>
                    <a:pt x="37709" y="8841"/>
                    <a:pt x="37706" y="8924"/>
                  </a:cubicBezTo>
                  <a:cubicBezTo>
                    <a:pt x="37750" y="7859"/>
                    <a:pt x="37764" y="7018"/>
                    <a:pt x="37630" y="6457"/>
                  </a:cubicBezTo>
                  <a:cubicBezTo>
                    <a:pt x="37397" y="5478"/>
                    <a:pt x="36701" y="5199"/>
                    <a:pt x="36256" y="5199"/>
                  </a:cubicBezTo>
                  <a:cubicBezTo>
                    <a:pt x="36194" y="5199"/>
                    <a:pt x="36136" y="5205"/>
                    <a:pt x="36086" y="5214"/>
                  </a:cubicBezTo>
                  <a:cubicBezTo>
                    <a:pt x="35765" y="5276"/>
                    <a:pt x="35949" y="6052"/>
                    <a:pt x="35586" y="7323"/>
                  </a:cubicBezTo>
                  <a:cubicBezTo>
                    <a:pt x="35122" y="8946"/>
                    <a:pt x="34582" y="9997"/>
                    <a:pt x="34526" y="11805"/>
                  </a:cubicBezTo>
                  <a:cubicBezTo>
                    <a:pt x="34504" y="12479"/>
                    <a:pt x="34253" y="13140"/>
                    <a:pt x="33788" y="13648"/>
                  </a:cubicBezTo>
                  <a:cubicBezTo>
                    <a:pt x="31583" y="16059"/>
                    <a:pt x="25502" y="20923"/>
                    <a:pt x="21247" y="23782"/>
                  </a:cubicBezTo>
                  <a:cubicBezTo>
                    <a:pt x="18811" y="21548"/>
                    <a:pt x="15977" y="17392"/>
                    <a:pt x="12603" y="13207"/>
                  </a:cubicBezTo>
                  <a:cubicBezTo>
                    <a:pt x="8719" y="8388"/>
                    <a:pt x="7139" y="6389"/>
                    <a:pt x="1338" y="6389"/>
                  </a:cubicBezTo>
                  <a:cubicBezTo>
                    <a:pt x="916" y="6389"/>
                    <a:pt x="471" y="6400"/>
                    <a:pt x="1" y="6421"/>
                  </a:cubicBezTo>
                  <a:lnTo>
                    <a:pt x="1470" y="16471"/>
                  </a:lnTo>
                  <a:cubicBezTo>
                    <a:pt x="5310" y="21204"/>
                    <a:pt x="8737" y="24363"/>
                    <a:pt x="16242" y="32079"/>
                  </a:cubicBezTo>
                  <a:cubicBezTo>
                    <a:pt x="17979" y="33865"/>
                    <a:pt x="19290" y="34583"/>
                    <a:pt x="20460" y="34687"/>
                  </a:cubicBezTo>
                  <a:cubicBezTo>
                    <a:pt x="20542" y="34695"/>
                    <a:pt x="20623" y="34698"/>
                    <a:pt x="20705" y="34698"/>
                  </a:cubicBezTo>
                  <a:cubicBezTo>
                    <a:pt x="22200" y="34698"/>
                    <a:pt x="23612" y="33490"/>
                    <a:pt x="24989" y="32325"/>
                  </a:cubicBezTo>
                  <a:cubicBezTo>
                    <a:pt x="28246" y="29573"/>
                    <a:pt x="31472" y="26727"/>
                    <a:pt x="34514" y="23745"/>
                  </a:cubicBezTo>
                  <a:cubicBezTo>
                    <a:pt x="38665" y="19676"/>
                    <a:pt x="44075" y="14651"/>
                    <a:pt x="45895" y="9844"/>
                  </a:cubicBezTo>
                  <a:cubicBezTo>
                    <a:pt x="46605" y="7970"/>
                    <a:pt x="46919" y="5877"/>
                    <a:pt x="46320" y="3966"/>
                  </a:cubicBezTo>
                  <a:cubicBezTo>
                    <a:pt x="45722" y="2054"/>
                    <a:pt x="44138" y="394"/>
                    <a:pt x="42167" y="37"/>
                  </a:cubicBezTo>
                  <a:cubicBezTo>
                    <a:pt x="42050" y="16"/>
                    <a:pt x="41928" y="1"/>
                    <a:pt x="41808" y="1"/>
                  </a:cubicBezTo>
                  <a:close/>
                </a:path>
              </a:pathLst>
            </a:custGeom>
            <a:solidFill>
              <a:srgbClr val="F3D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3116;p103">
              <a:extLst>
                <a:ext uri="{FF2B5EF4-FFF2-40B4-BE49-F238E27FC236}">
                  <a16:creationId xmlns:a16="http://schemas.microsoft.com/office/drawing/2014/main" id="{73D8115D-7C61-74EB-402E-3D0FEE29EE6F}"/>
                </a:ext>
              </a:extLst>
            </p:cNvPr>
            <p:cNvSpPr/>
            <p:nvPr/>
          </p:nvSpPr>
          <p:spPr>
            <a:xfrm>
              <a:off x="2254725" y="1044250"/>
              <a:ext cx="520275" cy="591500"/>
            </a:xfrm>
            <a:custGeom>
              <a:avLst/>
              <a:gdLst/>
              <a:ahLst/>
              <a:cxnLst/>
              <a:rect l="l" t="t" r="r" b="b"/>
              <a:pathLst>
                <a:path w="20811" h="23660" extrusionOk="0">
                  <a:moveTo>
                    <a:pt x="3338" y="0"/>
                  </a:moveTo>
                  <a:cubicBezTo>
                    <a:pt x="1519" y="0"/>
                    <a:pt x="1" y="345"/>
                    <a:pt x="1" y="345"/>
                  </a:cubicBezTo>
                  <a:lnTo>
                    <a:pt x="697" y="10883"/>
                  </a:lnTo>
                  <a:lnTo>
                    <a:pt x="14081" y="23660"/>
                  </a:lnTo>
                  <a:cubicBezTo>
                    <a:pt x="20347" y="20414"/>
                    <a:pt x="20810" y="15853"/>
                    <a:pt x="20810" y="15853"/>
                  </a:cubicBezTo>
                  <a:cubicBezTo>
                    <a:pt x="20810" y="15853"/>
                    <a:pt x="15864" y="9566"/>
                    <a:pt x="12406" y="5427"/>
                  </a:cubicBezTo>
                  <a:cubicBezTo>
                    <a:pt x="8948" y="1287"/>
                    <a:pt x="7352" y="506"/>
                    <a:pt x="5284" y="153"/>
                  </a:cubicBezTo>
                  <a:cubicBezTo>
                    <a:pt x="4633" y="41"/>
                    <a:pt x="3968" y="0"/>
                    <a:pt x="33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3117;p103">
              <a:extLst>
                <a:ext uri="{FF2B5EF4-FFF2-40B4-BE49-F238E27FC236}">
                  <a16:creationId xmlns:a16="http://schemas.microsoft.com/office/drawing/2014/main" id="{5AE4C2F8-D8C6-964E-9380-99FD097D1A9F}"/>
                </a:ext>
              </a:extLst>
            </p:cNvPr>
            <p:cNvSpPr/>
            <p:nvPr/>
          </p:nvSpPr>
          <p:spPr>
            <a:xfrm>
              <a:off x="1748175" y="1052875"/>
              <a:ext cx="779350" cy="1236750"/>
            </a:xfrm>
            <a:custGeom>
              <a:avLst/>
              <a:gdLst/>
              <a:ahLst/>
              <a:cxnLst/>
              <a:rect l="l" t="t" r="r" b="b"/>
              <a:pathLst>
                <a:path w="31174" h="49470" extrusionOk="0">
                  <a:moveTo>
                    <a:pt x="21803" y="0"/>
                  </a:moveTo>
                  <a:lnTo>
                    <a:pt x="10877" y="387"/>
                  </a:lnTo>
                  <a:cubicBezTo>
                    <a:pt x="10877" y="387"/>
                    <a:pt x="3799" y="1343"/>
                    <a:pt x="1925" y="2388"/>
                  </a:cubicBezTo>
                  <a:lnTo>
                    <a:pt x="0" y="22096"/>
                  </a:lnTo>
                  <a:lnTo>
                    <a:pt x="812" y="46175"/>
                  </a:lnTo>
                  <a:cubicBezTo>
                    <a:pt x="2685" y="48213"/>
                    <a:pt x="7902" y="49469"/>
                    <a:pt x="13512" y="49469"/>
                  </a:cubicBezTo>
                  <a:cubicBezTo>
                    <a:pt x="21187" y="49469"/>
                    <a:pt x="29596" y="47116"/>
                    <a:pt x="31173" y="41190"/>
                  </a:cubicBezTo>
                  <a:cubicBezTo>
                    <a:pt x="31173" y="41190"/>
                    <a:pt x="30523" y="16351"/>
                    <a:pt x="30237" y="11434"/>
                  </a:cubicBezTo>
                  <a:cubicBezTo>
                    <a:pt x="29928" y="6144"/>
                    <a:pt x="27130" y="554"/>
                    <a:pt x="21803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3118;p103">
              <a:extLst>
                <a:ext uri="{FF2B5EF4-FFF2-40B4-BE49-F238E27FC236}">
                  <a16:creationId xmlns:a16="http://schemas.microsoft.com/office/drawing/2014/main" id="{249F83F5-BF71-02B8-F983-1BC5E67EA269}"/>
                </a:ext>
              </a:extLst>
            </p:cNvPr>
            <p:cNvSpPr/>
            <p:nvPr/>
          </p:nvSpPr>
          <p:spPr>
            <a:xfrm>
              <a:off x="1856650" y="422750"/>
              <a:ext cx="144025" cy="503325"/>
            </a:xfrm>
            <a:custGeom>
              <a:avLst/>
              <a:gdLst/>
              <a:ahLst/>
              <a:cxnLst/>
              <a:rect l="l" t="t" r="r" b="b"/>
              <a:pathLst>
                <a:path w="5761" h="20133" extrusionOk="0">
                  <a:moveTo>
                    <a:pt x="2242" y="1"/>
                  </a:moveTo>
                  <a:cubicBezTo>
                    <a:pt x="1591" y="1"/>
                    <a:pt x="963" y="369"/>
                    <a:pt x="644" y="1012"/>
                  </a:cubicBezTo>
                  <a:lnTo>
                    <a:pt x="2835" y="2188"/>
                  </a:lnTo>
                  <a:cubicBezTo>
                    <a:pt x="2327" y="2287"/>
                    <a:pt x="1704" y="2529"/>
                    <a:pt x="1155" y="3092"/>
                  </a:cubicBezTo>
                  <a:cubicBezTo>
                    <a:pt x="1" y="4272"/>
                    <a:pt x="239" y="6459"/>
                    <a:pt x="1156" y="11481"/>
                  </a:cubicBezTo>
                  <a:cubicBezTo>
                    <a:pt x="2291" y="18133"/>
                    <a:pt x="3773" y="20083"/>
                    <a:pt x="5761" y="20133"/>
                  </a:cubicBezTo>
                  <a:lnTo>
                    <a:pt x="5674" y="16016"/>
                  </a:lnTo>
                  <a:lnTo>
                    <a:pt x="5373" y="11066"/>
                  </a:lnTo>
                  <a:lnTo>
                    <a:pt x="4656" y="11136"/>
                  </a:lnTo>
                  <a:lnTo>
                    <a:pt x="3886" y="2630"/>
                  </a:lnTo>
                  <a:cubicBezTo>
                    <a:pt x="4269" y="1731"/>
                    <a:pt x="3922" y="668"/>
                    <a:pt x="3069" y="211"/>
                  </a:cubicBezTo>
                  <a:cubicBezTo>
                    <a:pt x="2804" y="68"/>
                    <a:pt x="2521" y="1"/>
                    <a:pt x="22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3119;p103">
              <a:extLst>
                <a:ext uri="{FF2B5EF4-FFF2-40B4-BE49-F238E27FC236}">
                  <a16:creationId xmlns:a16="http://schemas.microsoft.com/office/drawing/2014/main" id="{B0B2D116-5073-4960-1EF6-6FEF8D6484C3}"/>
                </a:ext>
              </a:extLst>
            </p:cNvPr>
            <p:cNvSpPr/>
            <p:nvPr/>
          </p:nvSpPr>
          <p:spPr>
            <a:xfrm>
              <a:off x="2419100" y="424500"/>
              <a:ext cx="141350" cy="115625"/>
            </a:xfrm>
            <a:custGeom>
              <a:avLst/>
              <a:gdLst/>
              <a:ahLst/>
              <a:cxnLst/>
              <a:rect l="l" t="t" r="r" b="b"/>
              <a:pathLst>
                <a:path w="5654" h="4625" extrusionOk="0">
                  <a:moveTo>
                    <a:pt x="4913" y="1"/>
                  </a:moveTo>
                  <a:cubicBezTo>
                    <a:pt x="4765" y="1"/>
                    <a:pt x="4589" y="53"/>
                    <a:pt x="4384" y="171"/>
                  </a:cubicBezTo>
                  <a:cubicBezTo>
                    <a:pt x="3597" y="622"/>
                    <a:pt x="2166" y="623"/>
                    <a:pt x="2152" y="623"/>
                  </a:cubicBezTo>
                  <a:cubicBezTo>
                    <a:pt x="2152" y="623"/>
                    <a:pt x="2152" y="623"/>
                    <a:pt x="2152" y="623"/>
                  </a:cubicBezTo>
                  <a:lnTo>
                    <a:pt x="1" y="1837"/>
                  </a:lnTo>
                  <a:cubicBezTo>
                    <a:pt x="1" y="1837"/>
                    <a:pt x="993" y="4470"/>
                    <a:pt x="1025" y="4624"/>
                  </a:cubicBezTo>
                  <a:cubicBezTo>
                    <a:pt x="3444" y="4358"/>
                    <a:pt x="4565" y="2949"/>
                    <a:pt x="5165" y="1868"/>
                  </a:cubicBezTo>
                  <a:cubicBezTo>
                    <a:pt x="5654" y="988"/>
                    <a:pt x="5556" y="1"/>
                    <a:pt x="49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3120;p103">
              <a:extLst>
                <a:ext uri="{FF2B5EF4-FFF2-40B4-BE49-F238E27FC236}">
                  <a16:creationId xmlns:a16="http://schemas.microsoft.com/office/drawing/2014/main" id="{75E51D52-383C-2547-7F3A-3065F529409B}"/>
                </a:ext>
              </a:extLst>
            </p:cNvPr>
            <p:cNvSpPr/>
            <p:nvPr/>
          </p:nvSpPr>
          <p:spPr>
            <a:xfrm>
              <a:off x="1822725" y="371350"/>
              <a:ext cx="658125" cy="847975"/>
            </a:xfrm>
            <a:custGeom>
              <a:avLst/>
              <a:gdLst/>
              <a:ahLst/>
              <a:cxnLst/>
              <a:rect l="l" t="t" r="r" b="b"/>
              <a:pathLst>
                <a:path w="26325" h="33919" extrusionOk="0">
                  <a:moveTo>
                    <a:pt x="17510" y="0"/>
                  </a:moveTo>
                  <a:cubicBezTo>
                    <a:pt x="14806" y="0"/>
                    <a:pt x="11982" y="810"/>
                    <a:pt x="9973" y="2074"/>
                  </a:cubicBezTo>
                  <a:cubicBezTo>
                    <a:pt x="4963" y="5228"/>
                    <a:pt x="6874" y="13948"/>
                    <a:pt x="6874" y="13948"/>
                  </a:cubicBezTo>
                  <a:cubicBezTo>
                    <a:pt x="6805" y="13989"/>
                    <a:pt x="6733" y="14008"/>
                    <a:pt x="6658" y="14008"/>
                  </a:cubicBezTo>
                  <a:cubicBezTo>
                    <a:pt x="6151" y="14008"/>
                    <a:pt x="5503" y="13159"/>
                    <a:pt x="4934" y="12563"/>
                  </a:cubicBezTo>
                  <a:cubicBezTo>
                    <a:pt x="4591" y="12204"/>
                    <a:pt x="3839" y="11776"/>
                    <a:pt x="3048" y="11776"/>
                  </a:cubicBezTo>
                  <a:cubicBezTo>
                    <a:pt x="2334" y="11776"/>
                    <a:pt x="1589" y="12124"/>
                    <a:pt x="1084" y="13188"/>
                  </a:cubicBezTo>
                  <a:cubicBezTo>
                    <a:pt x="0" y="15473"/>
                    <a:pt x="1783" y="18331"/>
                    <a:pt x="3303" y="19217"/>
                  </a:cubicBezTo>
                  <a:cubicBezTo>
                    <a:pt x="3804" y="19509"/>
                    <a:pt x="4268" y="19618"/>
                    <a:pt x="4682" y="19618"/>
                  </a:cubicBezTo>
                  <a:cubicBezTo>
                    <a:pt x="5901" y="19618"/>
                    <a:pt x="6686" y="18672"/>
                    <a:pt x="6686" y="18672"/>
                  </a:cubicBezTo>
                  <a:lnTo>
                    <a:pt x="6686" y="18672"/>
                  </a:lnTo>
                  <a:lnTo>
                    <a:pt x="6641" y="28474"/>
                  </a:lnTo>
                  <a:cubicBezTo>
                    <a:pt x="6641" y="28474"/>
                    <a:pt x="9147" y="33146"/>
                    <a:pt x="14278" y="33842"/>
                  </a:cubicBezTo>
                  <a:cubicBezTo>
                    <a:pt x="14661" y="33894"/>
                    <a:pt x="15010" y="33918"/>
                    <a:pt x="15326" y="33918"/>
                  </a:cubicBezTo>
                  <a:cubicBezTo>
                    <a:pt x="19249" y="33918"/>
                    <a:pt x="18227" y="30152"/>
                    <a:pt x="16667" y="28234"/>
                  </a:cubicBezTo>
                  <a:lnTo>
                    <a:pt x="16660" y="25057"/>
                  </a:lnTo>
                  <a:lnTo>
                    <a:pt x="16660" y="25057"/>
                  </a:lnTo>
                  <a:cubicBezTo>
                    <a:pt x="16660" y="25057"/>
                    <a:pt x="18342" y="25313"/>
                    <a:pt x="19668" y="25313"/>
                  </a:cubicBezTo>
                  <a:cubicBezTo>
                    <a:pt x="19998" y="25313"/>
                    <a:pt x="20306" y="25297"/>
                    <a:pt x="20560" y="25257"/>
                  </a:cubicBezTo>
                  <a:cubicBezTo>
                    <a:pt x="22689" y="24928"/>
                    <a:pt x="24552" y="24436"/>
                    <a:pt x="25248" y="20900"/>
                  </a:cubicBezTo>
                  <a:cubicBezTo>
                    <a:pt x="25925" y="17471"/>
                    <a:pt x="26325" y="14256"/>
                    <a:pt x="25710" y="6605"/>
                  </a:cubicBezTo>
                  <a:cubicBezTo>
                    <a:pt x="25324" y="1807"/>
                    <a:pt x="21551" y="0"/>
                    <a:pt x="17510" y="0"/>
                  </a:cubicBezTo>
                  <a:close/>
                </a:path>
              </a:pathLst>
            </a:custGeom>
            <a:solidFill>
              <a:srgbClr val="F3D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3121;p103">
              <a:extLst>
                <a:ext uri="{FF2B5EF4-FFF2-40B4-BE49-F238E27FC236}">
                  <a16:creationId xmlns:a16="http://schemas.microsoft.com/office/drawing/2014/main" id="{E109F2AE-2AFC-2F26-479F-FA89C1005C87}"/>
                </a:ext>
              </a:extLst>
            </p:cNvPr>
            <p:cNvSpPr/>
            <p:nvPr/>
          </p:nvSpPr>
          <p:spPr>
            <a:xfrm>
              <a:off x="1923225" y="238100"/>
              <a:ext cx="601325" cy="504275"/>
            </a:xfrm>
            <a:custGeom>
              <a:avLst/>
              <a:gdLst/>
              <a:ahLst/>
              <a:cxnLst/>
              <a:rect l="l" t="t" r="r" b="b"/>
              <a:pathLst>
                <a:path w="24053" h="20171" extrusionOk="0">
                  <a:moveTo>
                    <a:pt x="22541" y="1"/>
                  </a:moveTo>
                  <a:cubicBezTo>
                    <a:pt x="21976" y="1"/>
                    <a:pt x="20994" y="447"/>
                    <a:pt x="19075" y="1281"/>
                  </a:cubicBezTo>
                  <a:cubicBezTo>
                    <a:pt x="15440" y="2859"/>
                    <a:pt x="12589" y="3019"/>
                    <a:pt x="9926" y="3115"/>
                  </a:cubicBezTo>
                  <a:cubicBezTo>
                    <a:pt x="7367" y="3208"/>
                    <a:pt x="3868" y="2888"/>
                    <a:pt x="2061" y="4783"/>
                  </a:cubicBezTo>
                  <a:cubicBezTo>
                    <a:pt x="255" y="6676"/>
                    <a:pt x="1180" y="9533"/>
                    <a:pt x="1180" y="9533"/>
                  </a:cubicBezTo>
                  <a:cubicBezTo>
                    <a:pt x="1180" y="9533"/>
                    <a:pt x="0" y="17062"/>
                    <a:pt x="914" y="17894"/>
                  </a:cubicBezTo>
                  <a:cubicBezTo>
                    <a:pt x="1573" y="18493"/>
                    <a:pt x="2584" y="20170"/>
                    <a:pt x="2852" y="20170"/>
                  </a:cubicBezTo>
                  <a:cubicBezTo>
                    <a:pt x="2853" y="20170"/>
                    <a:pt x="2853" y="20170"/>
                    <a:pt x="2854" y="20170"/>
                  </a:cubicBezTo>
                  <a:cubicBezTo>
                    <a:pt x="3750" y="20153"/>
                    <a:pt x="4135" y="16280"/>
                    <a:pt x="4600" y="13996"/>
                  </a:cubicBezTo>
                  <a:cubicBezTo>
                    <a:pt x="5098" y="11551"/>
                    <a:pt x="5314" y="10562"/>
                    <a:pt x="6152" y="10562"/>
                  </a:cubicBezTo>
                  <a:cubicBezTo>
                    <a:pt x="6206" y="10562"/>
                    <a:pt x="6263" y="10566"/>
                    <a:pt x="6323" y="10575"/>
                  </a:cubicBezTo>
                  <a:cubicBezTo>
                    <a:pt x="6838" y="10645"/>
                    <a:pt x="9669" y="10915"/>
                    <a:pt x="12481" y="10915"/>
                  </a:cubicBezTo>
                  <a:cubicBezTo>
                    <a:pt x="13613" y="10915"/>
                    <a:pt x="14742" y="10871"/>
                    <a:pt x="15715" y="10753"/>
                  </a:cubicBezTo>
                  <a:cubicBezTo>
                    <a:pt x="19105" y="10339"/>
                    <a:pt x="20080" y="9475"/>
                    <a:pt x="20080" y="9475"/>
                  </a:cubicBezTo>
                  <a:lnTo>
                    <a:pt x="21884" y="8812"/>
                  </a:lnTo>
                  <a:cubicBezTo>
                    <a:pt x="24053" y="6362"/>
                    <a:pt x="23884" y="2706"/>
                    <a:pt x="23432" y="1110"/>
                  </a:cubicBezTo>
                  <a:cubicBezTo>
                    <a:pt x="23219" y="357"/>
                    <a:pt x="23046" y="1"/>
                    <a:pt x="2254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3122;p103">
              <a:extLst>
                <a:ext uri="{FF2B5EF4-FFF2-40B4-BE49-F238E27FC236}">
                  <a16:creationId xmlns:a16="http://schemas.microsoft.com/office/drawing/2014/main" id="{76B12C94-D3E1-5548-F6CE-5DF7CFC53E5D}"/>
                </a:ext>
              </a:extLst>
            </p:cNvPr>
            <p:cNvSpPr/>
            <p:nvPr/>
          </p:nvSpPr>
          <p:spPr>
            <a:xfrm>
              <a:off x="2021500" y="894975"/>
              <a:ext cx="217700" cy="134400"/>
            </a:xfrm>
            <a:custGeom>
              <a:avLst/>
              <a:gdLst/>
              <a:ahLst/>
              <a:cxnLst/>
              <a:rect l="l" t="t" r="r" b="b"/>
              <a:pathLst>
                <a:path w="8708" h="5376" extrusionOk="0">
                  <a:moveTo>
                    <a:pt x="1" y="0"/>
                  </a:moveTo>
                  <a:cubicBezTo>
                    <a:pt x="1" y="1"/>
                    <a:pt x="312" y="1410"/>
                    <a:pt x="1305" y="2679"/>
                  </a:cubicBezTo>
                  <a:cubicBezTo>
                    <a:pt x="2520" y="4232"/>
                    <a:pt x="8708" y="5376"/>
                    <a:pt x="8708" y="5376"/>
                  </a:cubicBezTo>
                  <a:lnTo>
                    <a:pt x="8708" y="4112"/>
                  </a:lnTo>
                  <a:cubicBezTo>
                    <a:pt x="8708" y="4112"/>
                    <a:pt x="3958" y="3155"/>
                    <a:pt x="2297" y="2272"/>
                  </a:cubicBezTo>
                  <a:cubicBezTo>
                    <a:pt x="1185" y="1681"/>
                    <a:pt x="269" y="657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3123;p103">
              <a:extLst>
                <a:ext uri="{FF2B5EF4-FFF2-40B4-BE49-F238E27FC236}">
                  <a16:creationId xmlns:a16="http://schemas.microsoft.com/office/drawing/2014/main" id="{1CD3FC6E-928D-EB7C-4DF2-130545E5D800}"/>
                </a:ext>
              </a:extLst>
            </p:cNvPr>
            <p:cNvSpPr/>
            <p:nvPr/>
          </p:nvSpPr>
          <p:spPr>
            <a:xfrm>
              <a:off x="2185750" y="659900"/>
              <a:ext cx="47625" cy="49500"/>
            </a:xfrm>
            <a:custGeom>
              <a:avLst/>
              <a:gdLst/>
              <a:ahLst/>
              <a:cxnLst/>
              <a:rect l="l" t="t" r="r" b="b"/>
              <a:pathLst>
                <a:path w="1905" h="1980" extrusionOk="0">
                  <a:moveTo>
                    <a:pt x="949" y="1"/>
                  </a:moveTo>
                  <a:cubicBezTo>
                    <a:pt x="425" y="1"/>
                    <a:pt x="0" y="442"/>
                    <a:pt x="0" y="987"/>
                  </a:cubicBezTo>
                  <a:cubicBezTo>
                    <a:pt x="0" y="1533"/>
                    <a:pt x="427" y="1977"/>
                    <a:pt x="953" y="1979"/>
                  </a:cubicBezTo>
                  <a:cubicBezTo>
                    <a:pt x="954" y="1979"/>
                    <a:pt x="954" y="1979"/>
                    <a:pt x="955" y="1979"/>
                  </a:cubicBezTo>
                  <a:cubicBezTo>
                    <a:pt x="1479" y="1979"/>
                    <a:pt x="1904" y="1537"/>
                    <a:pt x="1904" y="993"/>
                  </a:cubicBezTo>
                  <a:cubicBezTo>
                    <a:pt x="1904" y="446"/>
                    <a:pt x="1478" y="2"/>
                    <a:pt x="953" y="1"/>
                  </a:cubicBezTo>
                  <a:cubicBezTo>
                    <a:pt x="952" y="1"/>
                    <a:pt x="950" y="1"/>
                    <a:pt x="9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3124;p103">
              <a:extLst>
                <a:ext uri="{FF2B5EF4-FFF2-40B4-BE49-F238E27FC236}">
                  <a16:creationId xmlns:a16="http://schemas.microsoft.com/office/drawing/2014/main" id="{BC81D0A0-8DDE-42E5-6D83-C2FB4B223290}"/>
                </a:ext>
              </a:extLst>
            </p:cNvPr>
            <p:cNvSpPr/>
            <p:nvPr/>
          </p:nvSpPr>
          <p:spPr>
            <a:xfrm>
              <a:off x="2154475" y="583450"/>
              <a:ext cx="58475" cy="44050"/>
            </a:xfrm>
            <a:custGeom>
              <a:avLst/>
              <a:gdLst/>
              <a:ahLst/>
              <a:cxnLst/>
              <a:rect l="l" t="t" r="r" b="b"/>
              <a:pathLst>
                <a:path w="2339" h="1762" extrusionOk="0">
                  <a:moveTo>
                    <a:pt x="1315" y="0"/>
                  </a:moveTo>
                  <a:cubicBezTo>
                    <a:pt x="1132" y="0"/>
                    <a:pt x="947" y="45"/>
                    <a:pt x="775" y="140"/>
                  </a:cubicBezTo>
                  <a:cubicBezTo>
                    <a:pt x="214" y="450"/>
                    <a:pt x="1" y="1176"/>
                    <a:pt x="301" y="1762"/>
                  </a:cubicBezTo>
                  <a:lnTo>
                    <a:pt x="2338" y="638"/>
                  </a:lnTo>
                  <a:cubicBezTo>
                    <a:pt x="2130" y="232"/>
                    <a:pt x="1729" y="0"/>
                    <a:pt x="13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3125;p103">
              <a:extLst>
                <a:ext uri="{FF2B5EF4-FFF2-40B4-BE49-F238E27FC236}">
                  <a16:creationId xmlns:a16="http://schemas.microsoft.com/office/drawing/2014/main" id="{52A39A21-3DA4-3F48-F88F-EFA98F7B7726}"/>
                </a:ext>
              </a:extLst>
            </p:cNvPr>
            <p:cNvSpPr/>
            <p:nvPr/>
          </p:nvSpPr>
          <p:spPr>
            <a:xfrm>
              <a:off x="2213300" y="840875"/>
              <a:ext cx="66125" cy="44500"/>
            </a:xfrm>
            <a:custGeom>
              <a:avLst/>
              <a:gdLst/>
              <a:ahLst/>
              <a:cxnLst/>
              <a:rect l="l" t="t" r="r" b="b"/>
              <a:pathLst>
                <a:path w="2645" h="1780" extrusionOk="0">
                  <a:moveTo>
                    <a:pt x="239" y="0"/>
                  </a:moveTo>
                  <a:lnTo>
                    <a:pt x="239" y="0"/>
                  </a:lnTo>
                  <a:cubicBezTo>
                    <a:pt x="0" y="690"/>
                    <a:pt x="345" y="1450"/>
                    <a:pt x="1010" y="1700"/>
                  </a:cubicBezTo>
                  <a:cubicBezTo>
                    <a:pt x="1154" y="1754"/>
                    <a:pt x="1301" y="1779"/>
                    <a:pt x="1445" y="1779"/>
                  </a:cubicBezTo>
                  <a:cubicBezTo>
                    <a:pt x="1968" y="1779"/>
                    <a:pt x="2457" y="1443"/>
                    <a:pt x="2645" y="903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rgbClr val="F2A0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3126;p103">
              <a:extLst>
                <a:ext uri="{FF2B5EF4-FFF2-40B4-BE49-F238E27FC236}">
                  <a16:creationId xmlns:a16="http://schemas.microsoft.com/office/drawing/2014/main" id="{B9159A03-F172-BD43-AB2C-B574E35DA478}"/>
                </a:ext>
              </a:extLst>
            </p:cNvPr>
            <p:cNvSpPr/>
            <p:nvPr/>
          </p:nvSpPr>
          <p:spPr>
            <a:xfrm>
              <a:off x="2393050" y="571325"/>
              <a:ext cx="55950" cy="47900"/>
            </a:xfrm>
            <a:custGeom>
              <a:avLst/>
              <a:gdLst/>
              <a:ahLst/>
              <a:cxnLst/>
              <a:rect l="l" t="t" r="r" b="b"/>
              <a:pathLst>
                <a:path w="2238" h="1916" extrusionOk="0">
                  <a:moveTo>
                    <a:pt x="927" y="1"/>
                  </a:moveTo>
                  <a:cubicBezTo>
                    <a:pt x="575" y="1"/>
                    <a:pt x="227" y="168"/>
                    <a:pt x="1" y="485"/>
                  </a:cubicBezTo>
                  <a:lnTo>
                    <a:pt x="1858" y="1916"/>
                  </a:lnTo>
                  <a:cubicBezTo>
                    <a:pt x="2237" y="1384"/>
                    <a:pt x="2129" y="632"/>
                    <a:pt x="1616" y="237"/>
                  </a:cubicBezTo>
                  <a:cubicBezTo>
                    <a:pt x="1408" y="78"/>
                    <a:pt x="1167" y="1"/>
                    <a:pt x="9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3127;p103">
              <a:extLst>
                <a:ext uri="{FF2B5EF4-FFF2-40B4-BE49-F238E27FC236}">
                  <a16:creationId xmlns:a16="http://schemas.microsoft.com/office/drawing/2014/main" id="{FFEDC664-CF86-C56A-5D14-A63566BC9D77}"/>
                </a:ext>
              </a:extLst>
            </p:cNvPr>
            <p:cNvSpPr/>
            <p:nvPr/>
          </p:nvSpPr>
          <p:spPr>
            <a:xfrm>
              <a:off x="2378075" y="649675"/>
              <a:ext cx="47600" cy="49450"/>
            </a:xfrm>
            <a:custGeom>
              <a:avLst/>
              <a:gdLst/>
              <a:ahLst/>
              <a:cxnLst/>
              <a:rect l="l" t="t" r="r" b="b"/>
              <a:pathLst>
                <a:path w="1904" h="1978" extrusionOk="0">
                  <a:moveTo>
                    <a:pt x="948" y="0"/>
                  </a:moveTo>
                  <a:cubicBezTo>
                    <a:pt x="424" y="0"/>
                    <a:pt x="0" y="442"/>
                    <a:pt x="0" y="986"/>
                  </a:cubicBezTo>
                  <a:cubicBezTo>
                    <a:pt x="0" y="1533"/>
                    <a:pt x="426" y="1977"/>
                    <a:pt x="951" y="1978"/>
                  </a:cubicBezTo>
                  <a:cubicBezTo>
                    <a:pt x="953" y="1978"/>
                    <a:pt x="954" y="1978"/>
                    <a:pt x="955" y="1978"/>
                  </a:cubicBezTo>
                  <a:cubicBezTo>
                    <a:pt x="1480" y="1978"/>
                    <a:pt x="1904" y="1537"/>
                    <a:pt x="1904" y="992"/>
                  </a:cubicBezTo>
                  <a:cubicBezTo>
                    <a:pt x="1904" y="446"/>
                    <a:pt x="1478" y="2"/>
                    <a:pt x="951" y="0"/>
                  </a:cubicBezTo>
                  <a:cubicBezTo>
                    <a:pt x="950" y="0"/>
                    <a:pt x="949" y="0"/>
                    <a:pt x="9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3128;p103">
              <a:extLst>
                <a:ext uri="{FF2B5EF4-FFF2-40B4-BE49-F238E27FC236}">
                  <a16:creationId xmlns:a16="http://schemas.microsoft.com/office/drawing/2014/main" id="{CA9079C2-69B4-F3E6-09A8-7436A320B3D0}"/>
                </a:ext>
              </a:extLst>
            </p:cNvPr>
            <p:cNvSpPr/>
            <p:nvPr/>
          </p:nvSpPr>
          <p:spPr>
            <a:xfrm>
              <a:off x="2304250" y="659900"/>
              <a:ext cx="82575" cy="143150"/>
            </a:xfrm>
            <a:custGeom>
              <a:avLst/>
              <a:gdLst/>
              <a:ahLst/>
              <a:cxnLst/>
              <a:rect l="l" t="t" r="r" b="b"/>
              <a:pathLst>
                <a:path w="3303" h="5726" extrusionOk="0">
                  <a:moveTo>
                    <a:pt x="1" y="1"/>
                  </a:moveTo>
                  <a:lnTo>
                    <a:pt x="313" y="5725"/>
                  </a:lnTo>
                  <a:lnTo>
                    <a:pt x="3303" y="47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A0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3129;p103">
              <a:extLst>
                <a:ext uri="{FF2B5EF4-FFF2-40B4-BE49-F238E27FC236}">
                  <a16:creationId xmlns:a16="http://schemas.microsoft.com/office/drawing/2014/main" id="{DC6BAAB0-535D-111B-A201-6413DB937359}"/>
                </a:ext>
              </a:extLst>
            </p:cNvPr>
            <p:cNvSpPr/>
            <p:nvPr/>
          </p:nvSpPr>
          <p:spPr>
            <a:xfrm>
              <a:off x="1423275" y="1098850"/>
              <a:ext cx="727950" cy="1625625"/>
            </a:xfrm>
            <a:custGeom>
              <a:avLst/>
              <a:gdLst/>
              <a:ahLst/>
              <a:cxnLst/>
              <a:rect l="l" t="t" r="r" b="b"/>
              <a:pathLst>
                <a:path w="29118" h="65025" extrusionOk="0">
                  <a:moveTo>
                    <a:pt x="16964" y="0"/>
                  </a:moveTo>
                  <a:lnTo>
                    <a:pt x="16964" y="0"/>
                  </a:lnTo>
                  <a:cubicBezTo>
                    <a:pt x="12684" y="471"/>
                    <a:pt x="9642" y="3451"/>
                    <a:pt x="7864" y="9099"/>
                  </a:cubicBezTo>
                  <a:cubicBezTo>
                    <a:pt x="6307" y="14043"/>
                    <a:pt x="1703" y="25065"/>
                    <a:pt x="605" y="31141"/>
                  </a:cubicBezTo>
                  <a:cubicBezTo>
                    <a:pt x="181" y="33484"/>
                    <a:pt x="1" y="34494"/>
                    <a:pt x="3503" y="40848"/>
                  </a:cubicBezTo>
                  <a:cubicBezTo>
                    <a:pt x="5377" y="44250"/>
                    <a:pt x="7713" y="47678"/>
                    <a:pt x="10531" y="52775"/>
                  </a:cubicBezTo>
                  <a:cubicBezTo>
                    <a:pt x="11722" y="54931"/>
                    <a:pt x="13212" y="57283"/>
                    <a:pt x="14344" y="58883"/>
                  </a:cubicBezTo>
                  <a:cubicBezTo>
                    <a:pt x="17578" y="63450"/>
                    <a:pt x="20114" y="65025"/>
                    <a:pt x="22615" y="65025"/>
                  </a:cubicBezTo>
                  <a:cubicBezTo>
                    <a:pt x="23155" y="65025"/>
                    <a:pt x="23693" y="64951"/>
                    <a:pt x="24236" y="64819"/>
                  </a:cubicBezTo>
                  <a:cubicBezTo>
                    <a:pt x="29118" y="63629"/>
                    <a:pt x="29075" y="61613"/>
                    <a:pt x="25937" y="59503"/>
                  </a:cubicBezTo>
                  <a:cubicBezTo>
                    <a:pt x="23623" y="57946"/>
                    <a:pt x="22389" y="56200"/>
                    <a:pt x="22389" y="56200"/>
                  </a:cubicBezTo>
                  <a:lnTo>
                    <a:pt x="22389" y="56200"/>
                  </a:lnTo>
                  <a:cubicBezTo>
                    <a:pt x="23557" y="56546"/>
                    <a:pt x="24486" y="56798"/>
                    <a:pt x="25160" y="56823"/>
                  </a:cubicBezTo>
                  <a:cubicBezTo>
                    <a:pt x="25200" y="56824"/>
                    <a:pt x="25240" y="56825"/>
                    <a:pt x="25278" y="56825"/>
                  </a:cubicBezTo>
                  <a:cubicBezTo>
                    <a:pt x="26533" y="56825"/>
                    <a:pt x="27060" y="56051"/>
                    <a:pt x="27126" y="55630"/>
                  </a:cubicBezTo>
                  <a:cubicBezTo>
                    <a:pt x="27178" y="55293"/>
                    <a:pt x="26246" y="55257"/>
                    <a:pt x="24972" y="54535"/>
                  </a:cubicBezTo>
                  <a:cubicBezTo>
                    <a:pt x="23343" y="53611"/>
                    <a:pt x="21719" y="52249"/>
                    <a:pt x="19730" y="51680"/>
                  </a:cubicBezTo>
                  <a:cubicBezTo>
                    <a:pt x="18989" y="51468"/>
                    <a:pt x="18349" y="51030"/>
                    <a:pt x="17960" y="50422"/>
                  </a:cubicBezTo>
                  <a:cubicBezTo>
                    <a:pt x="15766" y="46992"/>
                    <a:pt x="11613" y="33581"/>
                    <a:pt x="11349" y="32533"/>
                  </a:cubicBezTo>
                  <a:cubicBezTo>
                    <a:pt x="11349" y="32533"/>
                    <a:pt x="14902" y="20319"/>
                    <a:pt x="16588" y="16177"/>
                  </a:cubicBezTo>
                  <a:cubicBezTo>
                    <a:pt x="20783" y="8827"/>
                    <a:pt x="18720" y="1688"/>
                    <a:pt x="16964" y="0"/>
                  </a:cubicBezTo>
                  <a:close/>
                </a:path>
              </a:pathLst>
            </a:custGeom>
            <a:solidFill>
              <a:srgbClr val="F3D9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3130;p103">
              <a:extLst>
                <a:ext uri="{FF2B5EF4-FFF2-40B4-BE49-F238E27FC236}">
                  <a16:creationId xmlns:a16="http://schemas.microsoft.com/office/drawing/2014/main" id="{5D2616C2-BB6B-744B-AAA6-EA469055C752}"/>
                </a:ext>
              </a:extLst>
            </p:cNvPr>
            <p:cNvSpPr/>
            <p:nvPr/>
          </p:nvSpPr>
          <p:spPr>
            <a:xfrm>
              <a:off x="1485600" y="1090525"/>
              <a:ext cx="435250" cy="692850"/>
            </a:xfrm>
            <a:custGeom>
              <a:avLst/>
              <a:gdLst/>
              <a:ahLst/>
              <a:cxnLst/>
              <a:rect l="l" t="t" r="r" b="b"/>
              <a:pathLst>
                <a:path w="17410" h="27714" extrusionOk="0">
                  <a:moveTo>
                    <a:pt x="15140" y="1"/>
                  </a:moveTo>
                  <a:cubicBezTo>
                    <a:pt x="15140" y="1"/>
                    <a:pt x="12208" y="38"/>
                    <a:pt x="9689" y="1712"/>
                  </a:cubicBezTo>
                  <a:cubicBezTo>
                    <a:pt x="7170" y="3385"/>
                    <a:pt x="6135" y="6568"/>
                    <a:pt x="4394" y="11208"/>
                  </a:cubicBezTo>
                  <a:cubicBezTo>
                    <a:pt x="2653" y="15845"/>
                    <a:pt x="1" y="23100"/>
                    <a:pt x="1" y="23100"/>
                  </a:cubicBezTo>
                  <a:cubicBezTo>
                    <a:pt x="1" y="23100"/>
                    <a:pt x="2674" y="27713"/>
                    <a:pt x="9266" y="27713"/>
                  </a:cubicBezTo>
                  <a:cubicBezTo>
                    <a:pt x="9823" y="27713"/>
                    <a:pt x="10408" y="27681"/>
                    <a:pt x="11021" y="27609"/>
                  </a:cubicBezTo>
                  <a:cubicBezTo>
                    <a:pt x="11021" y="27609"/>
                    <a:pt x="15554" y="14370"/>
                    <a:pt x="16378" y="12451"/>
                  </a:cubicBezTo>
                  <a:cubicBezTo>
                    <a:pt x="17202" y="10533"/>
                    <a:pt x="17409" y="3950"/>
                    <a:pt x="15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3131;p103">
              <a:extLst>
                <a:ext uri="{FF2B5EF4-FFF2-40B4-BE49-F238E27FC236}">
                  <a16:creationId xmlns:a16="http://schemas.microsoft.com/office/drawing/2014/main" id="{AE6AE29F-025B-9A54-D9A8-66D708B8C0A2}"/>
                </a:ext>
              </a:extLst>
            </p:cNvPr>
            <p:cNvSpPr/>
            <p:nvPr/>
          </p:nvSpPr>
          <p:spPr>
            <a:xfrm>
              <a:off x="2198025" y="1809225"/>
              <a:ext cx="3469250" cy="2006025"/>
            </a:xfrm>
            <a:custGeom>
              <a:avLst/>
              <a:gdLst/>
              <a:ahLst/>
              <a:cxnLst/>
              <a:rect l="l" t="t" r="r" b="b"/>
              <a:pathLst>
                <a:path w="138770" h="80241" extrusionOk="0">
                  <a:moveTo>
                    <a:pt x="55528" y="0"/>
                  </a:moveTo>
                  <a:lnTo>
                    <a:pt x="1" y="32058"/>
                  </a:lnTo>
                  <a:lnTo>
                    <a:pt x="83242" y="80240"/>
                  </a:lnTo>
                  <a:lnTo>
                    <a:pt x="138769" y="48182"/>
                  </a:lnTo>
                  <a:lnTo>
                    <a:pt x="55528" y="0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3132;p103">
              <a:extLst>
                <a:ext uri="{FF2B5EF4-FFF2-40B4-BE49-F238E27FC236}">
                  <a16:creationId xmlns:a16="http://schemas.microsoft.com/office/drawing/2014/main" id="{EB7A0546-02C4-091E-543D-17D0C7083CD1}"/>
                </a:ext>
              </a:extLst>
            </p:cNvPr>
            <p:cNvSpPr/>
            <p:nvPr/>
          </p:nvSpPr>
          <p:spPr>
            <a:xfrm>
              <a:off x="4279050" y="3013750"/>
              <a:ext cx="1388225" cy="2404400"/>
            </a:xfrm>
            <a:custGeom>
              <a:avLst/>
              <a:gdLst/>
              <a:ahLst/>
              <a:cxnLst/>
              <a:rect l="l" t="t" r="r" b="b"/>
              <a:pathLst>
                <a:path w="55529" h="96176" extrusionOk="0">
                  <a:moveTo>
                    <a:pt x="55528" y="1"/>
                  </a:moveTo>
                  <a:lnTo>
                    <a:pt x="1" y="32059"/>
                  </a:lnTo>
                  <a:lnTo>
                    <a:pt x="1" y="96176"/>
                  </a:lnTo>
                  <a:lnTo>
                    <a:pt x="2923" y="94489"/>
                  </a:lnTo>
                  <a:lnTo>
                    <a:pt x="2923" y="90425"/>
                  </a:lnTo>
                  <a:lnTo>
                    <a:pt x="52605" y="61742"/>
                  </a:lnTo>
                  <a:lnTo>
                    <a:pt x="52605" y="65805"/>
                  </a:lnTo>
                  <a:lnTo>
                    <a:pt x="55527" y="64117"/>
                  </a:lnTo>
                  <a:lnTo>
                    <a:pt x="55528" y="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3133;p103">
              <a:extLst>
                <a:ext uri="{FF2B5EF4-FFF2-40B4-BE49-F238E27FC236}">
                  <a16:creationId xmlns:a16="http://schemas.microsoft.com/office/drawing/2014/main" id="{B8F41343-801D-7866-22AB-761D1C2C830D}"/>
                </a:ext>
              </a:extLst>
            </p:cNvPr>
            <p:cNvSpPr/>
            <p:nvPr/>
          </p:nvSpPr>
          <p:spPr>
            <a:xfrm>
              <a:off x="5521100" y="4557300"/>
              <a:ext cx="73075" cy="101575"/>
            </a:xfrm>
            <a:custGeom>
              <a:avLst/>
              <a:gdLst/>
              <a:ahLst/>
              <a:cxnLst/>
              <a:rect l="l" t="t" r="r" b="b"/>
              <a:pathLst>
                <a:path w="2923" h="4063" extrusionOk="0">
                  <a:moveTo>
                    <a:pt x="2923" y="0"/>
                  </a:moveTo>
                  <a:lnTo>
                    <a:pt x="0" y="1687"/>
                  </a:lnTo>
                  <a:lnTo>
                    <a:pt x="0" y="2375"/>
                  </a:lnTo>
                  <a:lnTo>
                    <a:pt x="2923" y="4063"/>
                  </a:lnTo>
                  <a:lnTo>
                    <a:pt x="2923" y="0"/>
                  </a:lnTo>
                  <a:close/>
                </a:path>
              </a:pathLst>
            </a:custGeom>
            <a:solidFill>
              <a:srgbClr val="E49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3134;p103">
              <a:extLst>
                <a:ext uri="{FF2B5EF4-FFF2-40B4-BE49-F238E27FC236}">
                  <a16:creationId xmlns:a16="http://schemas.microsoft.com/office/drawing/2014/main" id="{6EF14B6E-2686-49A1-6D40-6FD0BAC8D072}"/>
                </a:ext>
              </a:extLst>
            </p:cNvPr>
            <p:cNvSpPr/>
            <p:nvPr/>
          </p:nvSpPr>
          <p:spPr>
            <a:xfrm>
              <a:off x="2198025" y="2610650"/>
              <a:ext cx="2081050" cy="2807500"/>
            </a:xfrm>
            <a:custGeom>
              <a:avLst/>
              <a:gdLst/>
              <a:ahLst/>
              <a:cxnLst/>
              <a:rect l="l" t="t" r="r" b="b"/>
              <a:pathLst>
                <a:path w="83242" h="112300" extrusionOk="0">
                  <a:moveTo>
                    <a:pt x="1" y="1"/>
                  </a:moveTo>
                  <a:lnTo>
                    <a:pt x="1" y="64118"/>
                  </a:lnTo>
                  <a:lnTo>
                    <a:pt x="2923" y="65805"/>
                  </a:lnTo>
                  <a:lnTo>
                    <a:pt x="2923" y="61742"/>
                  </a:lnTo>
                  <a:lnTo>
                    <a:pt x="80319" y="106549"/>
                  </a:lnTo>
                  <a:lnTo>
                    <a:pt x="80319" y="110613"/>
                  </a:lnTo>
                  <a:lnTo>
                    <a:pt x="83242" y="112300"/>
                  </a:lnTo>
                  <a:lnTo>
                    <a:pt x="83242" y="481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3135;p103">
              <a:extLst>
                <a:ext uri="{FF2B5EF4-FFF2-40B4-BE49-F238E27FC236}">
                  <a16:creationId xmlns:a16="http://schemas.microsoft.com/office/drawing/2014/main" id="{B14DD4E0-BA57-32DA-49E3-D4EF23C8B70D}"/>
                </a:ext>
              </a:extLst>
            </p:cNvPr>
            <p:cNvSpPr/>
            <p:nvPr/>
          </p:nvSpPr>
          <p:spPr>
            <a:xfrm>
              <a:off x="2271100" y="4154200"/>
              <a:ext cx="73075" cy="101575"/>
            </a:xfrm>
            <a:custGeom>
              <a:avLst/>
              <a:gdLst/>
              <a:ahLst/>
              <a:cxnLst/>
              <a:rect l="l" t="t" r="r" b="b"/>
              <a:pathLst>
                <a:path w="2923" h="4063" extrusionOk="0">
                  <a:moveTo>
                    <a:pt x="0" y="0"/>
                  </a:moveTo>
                  <a:lnTo>
                    <a:pt x="0" y="4063"/>
                  </a:lnTo>
                  <a:lnTo>
                    <a:pt x="2923" y="2376"/>
                  </a:lnTo>
                  <a:lnTo>
                    <a:pt x="2923" y="1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95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3136;p103">
              <a:extLst>
                <a:ext uri="{FF2B5EF4-FFF2-40B4-BE49-F238E27FC236}">
                  <a16:creationId xmlns:a16="http://schemas.microsoft.com/office/drawing/2014/main" id="{7E86E283-9521-B361-DA10-FE984F4F27E6}"/>
                </a:ext>
              </a:extLst>
            </p:cNvPr>
            <p:cNvSpPr/>
            <p:nvPr/>
          </p:nvSpPr>
          <p:spPr>
            <a:xfrm>
              <a:off x="3641000" y="2274000"/>
              <a:ext cx="1241825" cy="718775"/>
            </a:xfrm>
            <a:custGeom>
              <a:avLst/>
              <a:gdLst/>
              <a:ahLst/>
              <a:cxnLst/>
              <a:rect l="l" t="t" r="r" b="b"/>
              <a:pathLst>
                <a:path w="49673" h="28751" extrusionOk="0">
                  <a:moveTo>
                    <a:pt x="19162" y="0"/>
                  </a:moveTo>
                  <a:cubicBezTo>
                    <a:pt x="19162" y="0"/>
                    <a:pt x="4263" y="8568"/>
                    <a:pt x="441" y="10774"/>
                  </a:cubicBezTo>
                  <a:cubicBezTo>
                    <a:pt x="1" y="11028"/>
                    <a:pt x="2" y="11438"/>
                    <a:pt x="442" y="11692"/>
                  </a:cubicBezTo>
                  <a:lnTo>
                    <a:pt x="29752" y="28561"/>
                  </a:lnTo>
                  <a:cubicBezTo>
                    <a:pt x="29971" y="28687"/>
                    <a:pt x="30258" y="28750"/>
                    <a:pt x="30546" y="28750"/>
                  </a:cubicBezTo>
                  <a:cubicBezTo>
                    <a:pt x="30834" y="28750"/>
                    <a:pt x="31123" y="28687"/>
                    <a:pt x="31343" y="28560"/>
                  </a:cubicBezTo>
                  <a:lnTo>
                    <a:pt x="49233" y="18265"/>
                  </a:lnTo>
                  <a:cubicBezTo>
                    <a:pt x="49672" y="18011"/>
                    <a:pt x="49672" y="17600"/>
                    <a:pt x="49232" y="17347"/>
                  </a:cubicBezTo>
                  <a:lnTo>
                    <a:pt x="19162" y="0"/>
                  </a:lnTo>
                  <a:close/>
                </a:path>
              </a:pathLst>
            </a:custGeom>
            <a:solidFill>
              <a:schemeClr val="dk2">
                <a:alpha val="1510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3137;p103">
              <a:extLst>
                <a:ext uri="{FF2B5EF4-FFF2-40B4-BE49-F238E27FC236}">
                  <a16:creationId xmlns:a16="http://schemas.microsoft.com/office/drawing/2014/main" id="{1579A41A-B150-799C-CF54-11E8F12A7932}"/>
                </a:ext>
              </a:extLst>
            </p:cNvPr>
            <p:cNvSpPr/>
            <p:nvPr/>
          </p:nvSpPr>
          <p:spPr>
            <a:xfrm>
              <a:off x="3768000" y="2505575"/>
              <a:ext cx="1070575" cy="418325"/>
            </a:xfrm>
            <a:custGeom>
              <a:avLst/>
              <a:gdLst/>
              <a:ahLst/>
              <a:cxnLst/>
              <a:rect l="l" t="t" r="r" b="b"/>
              <a:pathLst>
                <a:path w="42823" h="16733" extrusionOk="0">
                  <a:moveTo>
                    <a:pt x="1" y="1"/>
                  </a:moveTo>
                  <a:lnTo>
                    <a:pt x="1" y="360"/>
                  </a:lnTo>
                  <a:cubicBezTo>
                    <a:pt x="1" y="887"/>
                    <a:pt x="282" y="1374"/>
                    <a:pt x="739" y="1638"/>
                  </a:cubicBezTo>
                  <a:lnTo>
                    <a:pt x="26545" y="16537"/>
                  </a:lnTo>
                  <a:cubicBezTo>
                    <a:pt x="26773" y="16667"/>
                    <a:pt x="27028" y="16732"/>
                    <a:pt x="27282" y="16732"/>
                  </a:cubicBezTo>
                  <a:cubicBezTo>
                    <a:pt x="27537" y="16732"/>
                    <a:pt x="27791" y="16667"/>
                    <a:pt x="28019" y="16537"/>
                  </a:cubicBezTo>
                  <a:lnTo>
                    <a:pt x="42086" y="8441"/>
                  </a:lnTo>
                  <a:cubicBezTo>
                    <a:pt x="42543" y="8177"/>
                    <a:pt x="42823" y="7690"/>
                    <a:pt x="42823" y="7163"/>
                  </a:cubicBezTo>
                  <a:lnTo>
                    <a:pt x="42823" y="6641"/>
                  </a:lnTo>
                  <a:lnTo>
                    <a:pt x="27281" y="157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3138;p103">
              <a:extLst>
                <a:ext uri="{FF2B5EF4-FFF2-40B4-BE49-F238E27FC236}">
                  <a16:creationId xmlns:a16="http://schemas.microsoft.com/office/drawing/2014/main" id="{06AB563F-867D-A664-C262-D72072B64270}"/>
                </a:ext>
              </a:extLst>
            </p:cNvPr>
            <p:cNvSpPr/>
            <p:nvPr/>
          </p:nvSpPr>
          <p:spPr>
            <a:xfrm>
              <a:off x="3768000" y="2281800"/>
              <a:ext cx="1071375" cy="617600"/>
            </a:xfrm>
            <a:custGeom>
              <a:avLst/>
              <a:gdLst/>
              <a:ahLst/>
              <a:cxnLst/>
              <a:rect l="l" t="t" r="r" b="b"/>
              <a:pathLst>
                <a:path w="42855" h="24704" extrusionOk="0">
                  <a:moveTo>
                    <a:pt x="15741" y="1"/>
                  </a:moveTo>
                  <a:cubicBezTo>
                    <a:pt x="15589" y="1"/>
                    <a:pt x="15438" y="40"/>
                    <a:pt x="15302" y="119"/>
                  </a:cubicBezTo>
                  <a:lnTo>
                    <a:pt x="1" y="8952"/>
                  </a:lnTo>
                  <a:lnTo>
                    <a:pt x="27281" y="24703"/>
                  </a:lnTo>
                  <a:lnTo>
                    <a:pt x="42725" y="15784"/>
                  </a:lnTo>
                  <a:cubicBezTo>
                    <a:pt x="42855" y="15710"/>
                    <a:pt x="42855" y="15521"/>
                    <a:pt x="42725" y="15447"/>
                  </a:cubicBezTo>
                  <a:lnTo>
                    <a:pt x="16181" y="119"/>
                  </a:lnTo>
                  <a:cubicBezTo>
                    <a:pt x="16045" y="40"/>
                    <a:pt x="15893" y="1"/>
                    <a:pt x="157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3139;p103">
              <a:extLst>
                <a:ext uri="{FF2B5EF4-FFF2-40B4-BE49-F238E27FC236}">
                  <a16:creationId xmlns:a16="http://schemas.microsoft.com/office/drawing/2014/main" id="{C2840D41-42B4-D891-501F-4E1FFDB41889}"/>
                </a:ext>
              </a:extLst>
            </p:cNvPr>
            <p:cNvSpPr/>
            <p:nvPr/>
          </p:nvSpPr>
          <p:spPr>
            <a:xfrm>
              <a:off x="3849200" y="2399600"/>
              <a:ext cx="810675" cy="467300"/>
            </a:xfrm>
            <a:custGeom>
              <a:avLst/>
              <a:gdLst/>
              <a:ahLst/>
              <a:cxnLst/>
              <a:rect l="l" t="t" r="r" b="b"/>
              <a:pathLst>
                <a:path w="32427" h="18692" extrusionOk="0">
                  <a:moveTo>
                    <a:pt x="8296" y="0"/>
                  </a:moveTo>
                  <a:lnTo>
                    <a:pt x="0" y="4735"/>
                  </a:lnTo>
                  <a:lnTo>
                    <a:pt x="24174" y="18692"/>
                  </a:lnTo>
                  <a:lnTo>
                    <a:pt x="32427" y="13932"/>
                  </a:lnTo>
                  <a:lnTo>
                    <a:pt x="829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3140;p103">
              <a:extLst>
                <a:ext uri="{FF2B5EF4-FFF2-40B4-BE49-F238E27FC236}">
                  <a16:creationId xmlns:a16="http://schemas.microsoft.com/office/drawing/2014/main" id="{8454CFFB-F9B2-A375-461D-8553268D2C07}"/>
                </a:ext>
              </a:extLst>
            </p:cNvPr>
            <p:cNvSpPr/>
            <p:nvPr/>
          </p:nvSpPr>
          <p:spPr>
            <a:xfrm>
              <a:off x="4266425" y="2429900"/>
              <a:ext cx="288525" cy="166550"/>
            </a:xfrm>
            <a:custGeom>
              <a:avLst/>
              <a:gdLst/>
              <a:ahLst/>
              <a:cxnLst/>
              <a:rect l="l" t="t" r="r" b="b"/>
              <a:pathLst>
                <a:path w="11541" h="6662" extrusionOk="0">
                  <a:moveTo>
                    <a:pt x="4198" y="1"/>
                  </a:moveTo>
                  <a:lnTo>
                    <a:pt x="1" y="2424"/>
                  </a:lnTo>
                  <a:lnTo>
                    <a:pt x="151" y="2509"/>
                  </a:lnTo>
                  <a:lnTo>
                    <a:pt x="7344" y="6662"/>
                  </a:lnTo>
                  <a:lnTo>
                    <a:pt x="11389" y="4326"/>
                  </a:lnTo>
                  <a:lnTo>
                    <a:pt x="11541" y="4239"/>
                  </a:lnTo>
                  <a:lnTo>
                    <a:pt x="419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3141;p103">
              <a:extLst>
                <a:ext uri="{FF2B5EF4-FFF2-40B4-BE49-F238E27FC236}">
                  <a16:creationId xmlns:a16="http://schemas.microsoft.com/office/drawing/2014/main" id="{AF9E2BBD-21CD-DF88-06FC-1B2890224400}"/>
                </a:ext>
              </a:extLst>
            </p:cNvPr>
            <p:cNvSpPr/>
            <p:nvPr/>
          </p:nvSpPr>
          <p:spPr>
            <a:xfrm>
              <a:off x="4270175" y="2434225"/>
              <a:ext cx="281000" cy="162225"/>
            </a:xfrm>
            <a:custGeom>
              <a:avLst/>
              <a:gdLst/>
              <a:ahLst/>
              <a:cxnLst/>
              <a:rect l="l" t="t" r="r" b="b"/>
              <a:pathLst>
                <a:path w="11240" h="6489" extrusionOk="0">
                  <a:moveTo>
                    <a:pt x="4048" y="0"/>
                  </a:moveTo>
                  <a:lnTo>
                    <a:pt x="1" y="2336"/>
                  </a:lnTo>
                  <a:lnTo>
                    <a:pt x="7194" y="6489"/>
                  </a:lnTo>
                  <a:lnTo>
                    <a:pt x="11239" y="4153"/>
                  </a:lnTo>
                  <a:lnTo>
                    <a:pt x="4048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3142;p103">
              <a:extLst>
                <a:ext uri="{FF2B5EF4-FFF2-40B4-BE49-F238E27FC236}">
                  <a16:creationId xmlns:a16="http://schemas.microsoft.com/office/drawing/2014/main" id="{D9CDAAB6-8C60-39B3-3FE0-873BD5E7A7DA}"/>
                </a:ext>
              </a:extLst>
            </p:cNvPr>
            <p:cNvSpPr/>
            <p:nvPr/>
          </p:nvSpPr>
          <p:spPr>
            <a:xfrm>
              <a:off x="3768000" y="2505575"/>
              <a:ext cx="682025" cy="418325"/>
            </a:xfrm>
            <a:custGeom>
              <a:avLst/>
              <a:gdLst/>
              <a:ahLst/>
              <a:cxnLst/>
              <a:rect l="l" t="t" r="r" b="b"/>
              <a:pathLst>
                <a:path w="27281" h="16733" extrusionOk="0">
                  <a:moveTo>
                    <a:pt x="1" y="1"/>
                  </a:moveTo>
                  <a:lnTo>
                    <a:pt x="1" y="360"/>
                  </a:lnTo>
                  <a:cubicBezTo>
                    <a:pt x="1" y="887"/>
                    <a:pt x="282" y="1374"/>
                    <a:pt x="739" y="1638"/>
                  </a:cubicBezTo>
                  <a:lnTo>
                    <a:pt x="26545" y="16537"/>
                  </a:lnTo>
                  <a:cubicBezTo>
                    <a:pt x="26768" y="16666"/>
                    <a:pt x="27023" y="16733"/>
                    <a:pt x="27281" y="16733"/>
                  </a:cubicBezTo>
                  <a:lnTo>
                    <a:pt x="27281" y="157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3143;p103">
              <a:extLst>
                <a:ext uri="{FF2B5EF4-FFF2-40B4-BE49-F238E27FC236}">
                  <a16:creationId xmlns:a16="http://schemas.microsoft.com/office/drawing/2014/main" id="{1B9EE545-87C2-DC75-CD1F-285985C88259}"/>
                </a:ext>
              </a:extLst>
            </p:cNvPr>
            <p:cNvSpPr/>
            <p:nvPr/>
          </p:nvSpPr>
          <p:spPr>
            <a:xfrm>
              <a:off x="3768000" y="2505575"/>
              <a:ext cx="682025" cy="418325"/>
            </a:xfrm>
            <a:custGeom>
              <a:avLst/>
              <a:gdLst/>
              <a:ahLst/>
              <a:cxnLst/>
              <a:rect l="l" t="t" r="r" b="b"/>
              <a:pathLst>
                <a:path w="27281" h="16733" extrusionOk="0">
                  <a:moveTo>
                    <a:pt x="1" y="1"/>
                  </a:moveTo>
                  <a:lnTo>
                    <a:pt x="1" y="360"/>
                  </a:lnTo>
                  <a:cubicBezTo>
                    <a:pt x="1" y="887"/>
                    <a:pt x="282" y="1374"/>
                    <a:pt x="739" y="1638"/>
                  </a:cubicBezTo>
                  <a:lnTo>
                    <a:pt x="26545" y="16537"/>
                  </a:lnTo>
                  <a:cubicBezTo>
                    <a:pt x="26768" y="16666"/>
                    <a:pt x="27023" y="16733"/>
                    <a:pt x="27281" y="16733"/>
                  </a:cubicBezTo>
                  <a:lnTo>
                    <a:pt x="27281" y="157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3144;p103">
              <a:extLst>
                <a:ext uri="{FF2B5EF4-FFF2-40B4-BE49-F238E27FC236}">
                  <a16:creationId xmlns:a16="http://schemas.microsoft.com/office/drawing/2014/main" id="{C7990D98-E8F9-0BDA-1D18-4BF5D97056CA}"/>
                </a:ext>
              </a:extLst>
            </p:cNvPr>
            <p:cNvSpPr/>
            <p:nvPr/>
          </p:nvSpPr>
          <p:spPr>
            <a:xfrm>
              <a:off x="3667500" y="2042950"/>
              <a:ext cx="772150" cy="864825"/>
            </a:xfrm>
            <a:custGeom>
              <a:avLst/>
              <a:gdLst/>
              <a:ahLst/>
              <a:cxnLst/>
              <a:rect l="l" t="t" r="r" b="b"/>
              <a:pathLst>
                <a:path w="30886" h="34593" extrusionOk="0">
                  <a:moveTo>
                    <a:pt x="519" y="1"/>
                  </a:moveTo>
                  <a:cubicBezTo>
                    <a:pt x="187" y="329"/>
                    <a:pt x="1" y="776"/>
                    <a:pt x="2" y="1243"/>
                  </a:cubicBezTo>
                  <a:cubicBezTo>
                    <a:pt x="2" y="1339"/>
                    <a:pt x="9" y="1435"/>
                    <a:pt x="25" y="1530"/>
                  </a:cubicBezTo>
                  <a:lnTo>
                    <a:pt x="2838" y="18303"/>
                  </a:lnTo>
                  <a:cubicBezTo>
                    <a:pt x="2924" y="18816"/>
                    <a:pt x="3237" y="19264"/>
                    <a:pt x="3687" y="19524"/>
                  </a:cubicBezTo>
                  <a:lnTo>
                    <a:pt x="29380" y="34358"/>
                  </a:lnTo>
                  <a:cubicBezTo>
                    <a:pt x="29649" y="34513"/>
                    <a:pt x="29950" y="34592"/>
                    <a:pt x="30254" y="34592"/>
                  </a:cubicBezTo>
                  <a:cubicBezTo>
                    <a:pt x="30467" y="34592"/>
                    <a:pt x="30681" y="34553"/>
                    <a:pt x="30885" y="34474"/>
                  </a:cubicBezTo>
                  <a:lnTo>
                    <a:pt x="27846" y="16321"/>
                  </a:lnTo>
                  <a:cubicBezTo>
                    <a:pt x="27781" y="15942"/>
                    <a:pt x="27550" y="15611"/>
                    <a:pt x="27217" y="15418"/>
                  </a:cubicBezTo>
                  <a:lnTo>
                    <a:pt x="519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3145;p103">
              <a:extLst>
                <a:ext uri="{FF2B5EF4-FFF2-40B4-BE49-F238E27FC236}">
                  <a16:creationId xmlns:a16="http://schemas.microsoft.com/office/drawing/2014/main" id="{4E644B6A-0E09-286A-8118-6DBEBA21FC9D}"/>
                </a:ext>
              </a:extLst>
            </p:cNvPr>
            <p:cNvSpPr/>
            <p:nvPr/>
          </p:nvSpPr>
          <p:spPr>
            <a:xfrm>
              <a:off x="3680450" y="2036150"/>
              <a:ext cx="769575" cy="868650"/>
            </a:xfrm>
            <a:custGeom>
              <a:avLst/>
              <a:gdLst/>
              <a:ahLst/>
              <a:cxnLst/>
              <a:rect l="l" t="t" r="r" b="b"/>
              <a:pathLst>
                <a:path w="30783" h="34746" extrusionOk="0">
                  <a:moveTo>
                    <a:pt x="358" y="1"/>
                  </a:moveTo>
                  <a:cubicBezTo>
                    <a:pt x="228" y="76"/>
                    <a:pt x="107" y="167"/>
                    <a:pt x="1" y="272"/>
                  </a:cubicBezTo>
                  <a:lnTo>
                    <a:pt x="26700" y="15689"/>
                  </a:lnTo>
                  <a:cubicBezTo>
                    <a:pt x="27032" y="15883"/>
                    <a:pt x="27263" y="16213"/>
                    <a:pt x="27328" y="16593"/>
                  </a:cubicBezTo>
                  <a:lnTo>
                    <a:pt x="30367" y="34746"/>
                  </a:lnTo>
                  <a:cubicBezTo>
                    <a:pt x="30450" y="34713"/>
                    <a:pt x="30530" y="34673"/>
                    <a:pt x="30607" y="34630"/>
                  </a:cubicBezTo>
                  <a:lnTo>
                    <a:pt x="30783" y="34529"/>
                  </a:lnTo>
                  <a:lnTo>
                    <a:pt x="27738" y="16352"/>
                  </a:lnTo>
                  <a:cubicBezTo>
                    <a:pt x="27673" y="15971"/>
                    <a:pt x="27443" y="15640"/>
                    <a:pt x="27110" y="15447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3146;p103">
              <a:extLst>
                <a:ext uri="{FF2B5EF4-FFF2-40B4-BE49-F238E27FC236}">
                  <a16:creationId xmlns:a16="http://schemas.microsoft.com/office/drawing/2014/main" id="{4151AC2A-4A9B-B28D-DBDE-3B15EFF70853}"/>
                </a:ext>
              </a:extLst>
            </p:cNvPr>
            <p:cNvSpPr/>
            <p:nvPr/>
          </p:nvSpPr>
          <p:spPr>
            <a:xfrm>
              <a:off x="3962400" y="2424925"/>
              <a:ext cx="118525" cy="120650"/>
            </a:xfrm>
            <a:custGeom>
              <a:avLst/>
              <a:gdLst/>
              <a:ahLst/>
              <a:cxnLst/>
              <a:rect l="l" t="t" r="r" b="b"/>
              <a:pathLst>
                <a:path w="4741" h="4826" extrusionOk="0">
                  <a:moveTo>
                    <a:pt x="875" y="0"/>
                  </a:moveTo>
                  <a:cubicBezTo>
                    <a:pt x="310" y="0"/>
                    <a:pt x="1" y="394"/>
                    <a:pt x="122" y="1115"/>
                  </a:cubicBezTo>
                  <a:cubicBezTo>
                    <a:pt x="311" y="2238"/>
                    <a:pt x="1470" y="3730"/>
                    <a:pt x="2712" y="4447"/>
                  </a:cubicBezTo>
                  <a:cubicBezTo>
                    <a:pt x="3157" y="4703"/>
                    <a:pt x="3552" y="4826"/>
                    <a:pt x="3867" y="4826"/>
                  </a:cubicBezTo>
                  <a:cubicBezTo>
                    <a:pt x="4432" y="4826"/>
                    <a:pt x="4740" y="4432"/>
                    <a:pt x="4619" y="3711"/>
                  </a:cubicBezTo>
                  <a:cubicBezTo>
                    <a:pt x="4431" y="2588"/>
                    <a:pt x="3272" y="1097"/>
                    <a:pt x="2029" y="380"/>
                  </a:cubicBezTo>
                  <a:cubicBezTo>
                    <a:pt x="1585" y="123"/>
                    <a:pt x="1190" y="0"/>
                    <a:pt x="8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5" name="矩形 1914">
            <a:extLst>
              <a:ext uri="{FF2B5EF4-FFF2-40B4-BE49-F238E27FC236}">
                <a16:creationId xmlns:a16="http://schemas.microsoft.com/office/drawing/2014/main" id="{6669FB8F-FE1F-A8ED-DF37-8EB31F57E778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6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改善計畫</a:t>
            </a:r>
          </a:p>
        </p:txBody>
      </p:sp>
      <p:sp>
        <p:nvSpPr>
          <p:cNvPr id="1916" name="矩形 1915">
            <a:extLst>
              <a:ext uri="{FF2B5EF4-FFF2-40B4-BE49-F238E27FC236}">
                <a16:creationId xmlns:a16="http://schemas.microsoft.com/office/drawing/2014/main" id="{37787D95-461B-3E77-C6E7-D39AA0D2FD5A}"/>
              </a:ext>
            </a:extLst>
          </p:cNvPr>
          <p:cNvSpPr/>
          <p:nvPr/>
        </p:nvSpPr>
        <p:spPr>
          <a:xfrm>
            <a:off x="6364449" y="143703"/>
            <a:ext cx="829340" cy="22459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行動構想</a:t>
            </a:r>
          </a:p>
        </p:txBody>
      </p:sp>
      <p:sp>
        <p:nvSpPr>
          <p:cNvPr id="1918" name="文字方塊 1917">
            <a:extLst>
              <a:ext uri="{FF2B5EF4-FFF2-40B4-BE49-F238E27FC236}">
                <a16:creationId xmlns:a16="http://schemas.microsoft.com/office/drawing/2014/main" id="{E4EDF833-C7BA-658A-71A9-E194DC1D6947}"/>
              </a:ext>
            </a:extLst>
          </p:cNvPr>
          <p:cNvSpPr txBox="1"/>
          <p:nvPr/>
        </p:nvSpPr>
        <p:spPr>
          <a:xfrm>
            <a:off x="969991" y="1495187"/>
            <a:ext cx="5026412" cy="3616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ts val="21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使用者反饋收集</a:t>
            </a:r>
            <a:endParaRPr lang="zh-TW" altLang="en-US" sz="1800" b="1" dirty="0">
              <a:solidFill>
                <a:schemeClr val="tx1"/>
              </a:solidFill>
              <a:effectLst/>
            </a:endParaRPr>
          </a:p>
        </p:txBody>
      </p:sp>
      <p:sp>
        <p:nvSpPr>
          <p:cNvPr id="1920" name="文字方塊 1919">
            <a:extLst>
              <a:ext uri="{FF2B5EF4-FFF2-40B4-BE49-F238E27FC236}">
                <a16:creationId xmlns:a16="http://schemas.microsoft.com/office/drawing/2014/main" id="{6B5568EA-F5CB-58F0-43F4-35F530774890}"/>
              </a:ext>
            </a:extLst>
          </p:cNvPr>
          <p:cNvSpPr txBox="1"/>
          <p:nvPr/>
        </p:nvSpPr>
        <p:spPr>
          <a:xfrm>
            <a:off x="969991" y="2602396"/>
            <a:ext cx="5568382" cy="376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ts val="24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增加新功能和服務</a:t>
            </a:r>
            <a:endParaRPr lang="zh-TW" altLang="en-US" sz="1800" b="1" dirty="0">
              <a:solidFill>
                <a:schemeClr val="tx1"/>
              </a:solidFill>
              <a:effectLst/>
            </a:endParaRPr>
          </a:p>
        </p:txBody>
      </p:sp>
      <p:sp>
        <p:nvSpPr>
          <p:cNvPr id="1921" name="文字方塊 1920">
            <a:extLst>
              <a:ext uri="{FF2B5EF4-FFF2-40B4-BE49-F238E27FC236}">
                <a16:creationId xmlns:a16="http://schemas.microsoft.com/office/drawing/2014/main" id="{286C3565-C1BF-CAE3-870D-E87B95096628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17</a:t>
            </a:r>
            <a:endParaRPr lang="zh-TW" altLang="en-US" dirty="0"/>
          </a:p>
        </p:txBody>
      </p:sp>
      <p:sp>
        <p:nvSpPr>
          <p:cNvPr id="1917" name="矩形 1916">
            <a:extLst>
              <a:ext uri="{FF2B5EF4-FFF2-40B4-BE49-F238E27FC236}">
                <a16:creationId xmlns:a16="http://schemas.microsoft.com/office/drawing/2014/main" id="{500B0F79-0851-5B04-0ED9-4BF53E9013BA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rgbClr val="FCF9F3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落地規劃</a:t>
            </a:r>
          </a:p>
        </p:txBody>
      </p:sp>
      <p:sp>
        <p:nvSpPr>
          <p:cNvPr id="1919" name="文字方塊 1918">
            <a:extLst>
              <a:ext uri="{FF2B5EF4-FFF2-40B4-BE49-F238E27FC236}">
                <a16:creationId xmlns:a16="http://schemas.microsoft.com/office/drawing/2014/main" id="{C60E2091-1672-43EF-F7A5-CCBA76021077}"/>
              </a:ext>
            </a:extLst>
          </p:cNvPr>
          <p:cNvSpPr txBox="1"/>
          <p:nvPr/>
        </p:nvSpPr>
        <p:spPr>
          <a:xfrm>
            <a:off x="1213614" y="1899178"/>
            <a:ext cx="5026428" cy="341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lnSpc>
                <a:spcPts val="2100"/>
              </a:lnSpc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收集系統的優點、問題和建議反饋</a:t>
            </a:r>
            <a:endParaRPr lang="en-US" altLang="zh-TW" sz="16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23" name="文字方塊 1922">
            <a:extLst>
              <a:ext uri="{FF2B5EF4-FFF2-40B4-BE49-F238E27FC236}">
                <a16:creationId xmlns:a16="http://schemas.microsoft.com/office/drawing/2014/main" id="{56551793-6291-A69B-0414-9B2EAF927086}"/>
              </a:ext>
            </a:extLst>
          </p:cNvPr>
          <p:cNvSpPr txBox="1"/>
          <p:nvPr/>
        </p:nvSpPr>
        <p:spPr>
          <a:xfrm>
            <a:off x="1226615" y="2989924"/>
            <a:ext cx="5487721" cy="11267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分析市場趨勢增加新的功能和服務以滿足使用者的</a:t>
            </a:r>
            <a:endParaRPr lang="en-US" altLang="zh-TW" sz="16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lnSpc>
                <a:spcPts val="2800"/>
              </a:lnSpc>
              <a:spcBef>
                <a:spcPts val="0"/>
              </a:spcBef>
              <a:spcAft>
                <a:spcPts val="0"/>
              </a:spcAft>
              <a:buSzPct val="75000"/>
            </a:pPr>
            <a:r>
              <a:rPr lang="en-US" altLang="zh-TW" sz="1600" dirty="0">
                <a:solidFill>
                  <a:schemeClr val="tx1"/>
                </a:solidFill>
                <a:latin typeface="Arial" panose="020B0604020202020204" pitchFamily="34" charset="0"/>
              </a:rPr>
              <a:t>      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不斷變化的需求</a:t>
            </a:r>
          </a:p>
          <a:p>
            <a:pPr marL="285750" indent="-285750" rtl="0" fontAlgn="base">
              <a:lnSpc>
                <a:spcPts val="2800"/>
              </a:lnSpc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擴大系統的功能和應用範圍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sp>
        <p:nvSpPr>
          <p:cNvPr id="1924" name="Google Shape;1282;p29">
            <a:extLst>
              <a:ext uri="{FF2B5EF4-FFF2-40B4-BE49-F238E27FC236}">
                <a16:creationId xmlns:a16="http://schemas.microsoft.com/office/drawing/2014/main" id="{BFFC15C4-0831-C70E-9F7E-CF4941F0C5A4}"/>
              </a:ext>
            </a:extLst>
          </p:cNvPr>
          <p:cNvSpPr txBox="1">
            <a:spLocks/>
          </p:cNvSpPr>
          <p:nvPr/>
        </p:nvSpPr>
        <p:spPr>
          <a:xfrm>
            <a:off x="1229710" y="439770"/>
            <a:ext cx="726786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行動構想、改善計畫與落地規劃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925" name="文字方塊 1924">
            <a:extLst>
              <a:ext uri="{FF2B5EF4-FFF2-40B4-BE49-F238E27FC236}">
                <a16:creationId xmlns:a16="http://schemas.microsoft.com/office/drawing/2014/main" id="{8902391F-5377-77BA-D7AE-EAB75A0F1343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 dirty="0">
                <a:solidFill>
                  <a:schemeClr val="accent2"/>
                </a:solidFill>
                <a:latin typeface="Montserrat"/>
                <a:sym typeface="Montserrat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460000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Google Shape;1241;p26"/>
          <p:cNvSpPr txBox="1">
            <a:spLocks noGrp="1"/>
          </p:cNvSpPr>
          <p:nvPr>
            <p:ph type="title"/>
          </p:nvPr>
        </p:nvSpPr>
        <p:spPr>
          <a:xfrm>
            <a:off x="472027" y="733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>
                <a:latin typeface="+mj-lt"/>
                <a:ea typeface="微軟正黑體" panose="020B0604030504040204" pitchFamily="34" charset="-120"/>
              </a:rPr>
              <a:t>目錄</a:t>
            </a:r>
            <a:endParaRPr sz="3600"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6" name="Google Shape;1259;p27">
            <a:extLst>
              <a:ext uri="{FF2B5EF4-FFF2-40B4-BE49-F238E27FC236}">
                <a16:creationId xmlns:a16="http://schemas.microsoft.com/office/drawing/2014/main" id="{2D70857A-4E9A-779B-93A6-599A611A4A12}"/>
              </a:ext>
            </a:extLst>
          </p:cNvPr>
          <p:cNvSpPr txBox="1">
            <a:spLocks/>
          </p:cNvSpPr>
          <p:nvPr/>
        </p:nvSpPr>
        <p:spPr>
          <a:xfrm>
            <a:off x="472027" y="2023578"/>
            <a:ext cx="671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3000"/>
            </a:pPr>
            <a:r>
              <a:rPr lang="en" sz="2500" b="1">
                <a:solidFill>
                  <a:schemeClr val="accent2"/>
                </a:solidFill>
                <a:latin typeface="Montserrat"/>
                <a:sym typeface="Montserrat"/>
              </a:rPr>
              <a:t>01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D0FC4DB-FBAA-D2CE-75D7-445ED78B5D06}"/>
              </a:ext>
            </a:extLst>
          </p:cNvPr>
          <p:cNvSpPr txBox="1"/>
          <p:nvPr/>
        </p:nvSpPr>
        <p:spPr>
          <a:xfrm>
            <a:off x="1085687" y="2047323"/>
            <a:ext cx="28904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主題設計與問題分析</a:t>
            </a:r>
            <a:endParaRPr lang="en-US" altLang="zh-TW" sz="2000" b="0" i="0" u="none" strike="noStrike">
              <a:solidFill>
                <a:schemeClr val="tx1"/>
              </a:solidFill>
              <a:effectLst/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9" name="Google Shape;1259;p27">
            <a:extLst>
              <a:ext uri="{FF2B5EF4-FFF2-40B4-BE49-F238E27FC236}">
                <a16:creationId xmlns:a16="http://schemas.microsoft.com/office/drawing/2014/main" id="{C3A242D5-6F15-8E30-345A-5BA1C27B9CCF}"/>
              </a:ext>
            </a:extLst>
          </p:cNvPr>
          <p:cNvSpPr txBox="1">
            <a:spLocks/>
          </p:cNvSpPr>
          <p:nvPr/>
        </p:nvSpPr>
        <p:spPr>
          <a:xfrm>
            <a:off x="472027" y="2792684"/>
            <a:ext cx="671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3000"/>
            </a:pPr>
            <a:r>
              <a:rPr lang="en" sz="2500" b="1">
                <a:solidFill>
                  <a:schemeClr val="accent2"/>
                </a:solidFill>
                <a:latin typeface="Montserrat"/>
                <a:sym typeface="Montserrat"/>
              </a:rPr>
              <a:t>02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563E82FB-A981-DDA6-D33D-BB1727647D37}"/>
              </a:ext>
            </a:extLst>
          </p:cNvPr>
          <p:cNvSpPr txBox="1"/>
          <p:nvPr/>
        </p:nvSpPr>
        <p:spPr>
          <a:xfrm>
            <a:off x="1085687" y="2816429"/>
            <a:ext cx="249264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地方訪談對象回饋</a:t>
            </a:r>
            <a:endParaRPr lang="en-US" altLang="zh-TW" sz="200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1" name="Google Shape;1259;p27">
            <a:extLst>
              <a:ext uri="{FF2B5EF4-FFF2-40B4-BE49-F238E27FC236}">
                <a16:creationId xmlns:a16="http://schemas.microsoft.com/office/drawing/2014/main" id="{71AD75BA-61F9-59A9-C18E-D778324234C7}"/>
              </a:ext>
            </a:extLst>
          </p:cNvPr>
          <p:cNvSpPr txBox="1">
            <a:spLocks/>
          </p:cNvSpPr>
          <p:nvPr/>
        </p:nvSpPr>
        <p:spPr>
          <a:xfrm>
            <a:off x="472027" y="3561790"/>
            <a:ext cx="671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3000"/>
            </a:pPr>
            <a:r>
              <a:rPr lang="en" sz="2500" b="1">
                <a:solidFill>
                  <a:schemeClr val="accent2"/>
                </a:solidFill>
                <a:latin typeface="Montserrat"/>
                <a:sym typeface="Montserrat"/>
              </a:rPr>
              <a:t>03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5921E866-1A2C-3C0D-48CF-E4522F6299A7}"/>
              </a:ext>
            </a:extLst>
          </p:cNvPr>
          <p:cNvSpPr txBox="1"/>
          <p:nvPr/>
        </p:nvSpPr>
        <p:spPr>
          <a:xfrm>
            <a:off x="1085686" y="3585535"/>
            <a:ext cx="356719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目標設定及預期社會影響力</a:t>
            </a:r>
            <a:endParaRPr lang="en-US" altLang="zh-TW" sz="2000" b="0" i="0" u="none" strike="noStrike">
              <a:solidFill>
                <a:schemeClr val="tx1"/>
              </a:solidFill>
              <a:effectLst/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3" name="Google Shape;1259;p27">
            <a:extLst>
              <a:ext uri="{FF2B5EF4-FFF2-40B4-BE49-F238E27FC236}">
                <a16:creationId xmlns:a16="http://schemas.microsoft.com/office/drawing/2014/main" id="{A675E03F-CDAC-0577-4724-0A5F9FA88E57}"/>
              </a:ext>
            </a:extLst>
          </p:cNvPr>
          <p:cNvSpPr txBox="1">
            <a:spLocks/>
          </p:cNvSpPr>
          <p:nvPr/>
        </p:nvSpPr>
        <p:spPr>
          <a:xfrm>
            <a:off x="4491254" y="2044412"/>
            <a:ext cx="671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3000"/>
            </a:pPr>
            <a:r>
              <a:rPr lang="en" sz="2500" b="1">
                <a:solidFill>
                  <a:schemeClr val="accent2"/>
                </a:solidFill>
                <a:latin typeface="Montserrat"/>
                <a:sym typeface="Montserrat"/>
              </a:rPr>
              <a:t>04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A80B47BC-E872-A788-3E47-E92EC7FFA025}"/>
              </a:ext>
            </a:extLst>
          </p:cNvPr>
          <p:cNvSpPr txBox="1"/>
          <p:nvPr/>
        </p:nvSpPr>
        <p:spPr>
          <a:xfrm>
            <a:off x="5104913" y="2068157"/>
            <a:ext cx="408896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行動構想、改善計畫與落地規劃</a:t>
            </a:r>
            <a:endParaRPr lang="en-US" altLang="zh-TW" sz="200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5" name="Google Shape;1259;p27">
            <a:extLst>
              <a:ext uri="{FF2B5EF4-FFF2-40B4-BE49-F238E27FC236}">
                <a16:creationId xmlns:a16="http://schemas.microsoft.com/office/drawing/2014/main" id="{8D146634-1E45-A771-D5DB-D571B63D27F3}"/>
              </a:ext>
            </a:extLst>
          </p:cNvPr>
          <p:cNvSpPr txBox="1">
            <a:spLocks/>
          </p:cNvSpPr>
          <p:nvPr/>
        </p:nvSpPr>
        <p:spPr>
          <a:xfrm>
            <a:off x="4491253" y="2791073"/>
            <a:ext cx="671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3000"/>
            </a:pPr>
            <a:r>
              <a:rPr lang="en" sz="2500" b="1">
                <a:solidFill>
                  <a:schemeClr val="accent2"/>
                </a:solidFill>
                <a:latin typeface="Montserrat"/>
                <a:sym typeface="Montserrat"/>
              </a:rPr>
              <a:t>05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74A435FD-7B81-91AB-98E3-C43C2C90BA7E}"/>
              </a:ext>
            </a:extLst>
          </p:cNvPr>
          <p:cNvSpPr txBox="1"/>
          <p:nvPr/>
        </p:nvSpPr>
        <p:spPr>
          <a:xfrm>
            <a:off x="5104913" y="2814818"/>
            <a:ext cx="62251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團隊組織分工說明</a:t>
            </a:r>
            <a:endParaRPr lang="en-US" altLang="zh-TW" sz="2000" b="0" i="0" u="none" strike="noStrike">
              <a:solidFill>
                <a:schemeClr val="tx1"/>
              </a:solidFill>
              <a:effectLst/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7" name="Google Shape;1259;p27">
            <a:extLst>
              <a:ext uri="{FF2B5EF4-FFF2-40B4-BE49-F238E27FC236}">
                <a16:creationId xmlns:a16="http://schemas.microsoft.com/office/drawing/2014/main" id="{E2EB0E7E-EF52-C88F-3C36-267E946F348B}"/>
              </a:ext>
            </a:extLst>
          </p:cNvPr>
          <p:cNvSpPr txBox="1">
            <a:spLocks/>
          </p:cNvSpPr>
          <p:nvPr/>
        </p:nvSpPr>
        <p:spPr>
          <a:xfrm>
            <a:off x="4491253" y="3561790"/>
            <a:ext cx="6711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3000"/>
            </a:pPr>
            <a:r>
              <a:rPr lang="en" sz="2500" b="1">
                <a:solidFill>
                  <a:schemeClr val="accent2"/>
                </a:solidFill>
                <a:latin typeface="Montserrat"/>
                <a:sym typeface="Montserrat"/>
              </a:rPr>
              <a:t>06</a:t>
            </a: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2FAF9FBF-73E1-6CB1-B761-DC354DBFA7A7}"/>
              </a:ext>
            </a:extLst>
          </p:cNvPr>
          <p:cNvSpPr txBox="1"/>
          <p:nvPr/>
        </p:nvSpPr>
        <p:spPr>
          <a:xfrm>
            <a:off x="5104913" y="3585535"/>
            <a:ext cx="622515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b="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參考資料</a:t>
            </a:r>
            <a:endParaRPr lang="zh-TW" altLang="en-US" sz="200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907161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" name="矩形 1913">
            <a:extLst>
              <a:ext uri="{FF2B5EF4-FFF2-40B4-BE49-F238E27FC236}">
                <a16:creationId xmlns:a16="http://schemas.microsoft.com/office/drawing/2014/main" id="{2013F667-1643-D429-A1DF-D942578AFDC0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落地規劃</a:t>
            </a:r>
          </a:p>
        </p:txBody>
      </p:sp>
      <p:sp>
        <p:nvSpPr>
          <p:cNvPr id="1915" name="矩形 1914">
            <a:extLst>
              <a:ext uri="{FF2B5EF4-FFF2-40B4-BE49-F238E27FC236}">
                <a16:creationId xmlns:a16="http://schemas.microsoft.com/office/drawing/2014/main" id="{6669FB8F-FE1F-A8ED-DF37-8EB31F57E778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solidFill>
            <a:srgbClr val="FCF9F3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改善計畫</a:t>
            </a:r>
          </a:p>
        </p:txBody>
      </p:sp>
      <p:sp>
        <p:nvSpPr>
          <p:cNvPr id="1916" name="矩形 1915">
            <a:extLst>
              <a:ext uri="{FF2B5EF4-FFF2-40B4-BE49-F238E27FC236}">
                <a16:creationId xmlns:a16="http://schemas.microsoft.com/office/drawing/2014/main" id="{37787D95-461B-3E77-C6E7-D39AA0D2FD5A}"/>
              </a:ext>
            </a:extLst>
          </p:cNvPr>
          <p:cNvSpPr/>
          <p:nvPr/>
        </p:nvSpPr>
        <p:spPr>
          <a:xfrm>
            <a:off x="6364449" y="143703"/>
            <a:ext cx="829340" cy="22459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行動構想</a:t>
            </a:r>
          </a:p>
        </p:txBody>
      </p:sp>
      <p:sp>
        <p:nvSpPr>
          <p:cNvPr id="1919" name="文字方塊 1918">
            <a:extLst>
              <a:ext uri="{FF2B5EF4-FFF2-40B4-BE49-F238E27FC236}">
                <a16:creationId xmlns:a16="http://schemas.microsoft.com/office/drawing/2014/main" id="{4B5CDB03-943C-924B-EB62-E8FB413063F1}"/>
              </a:ext>
            </a:extLst>
          </p:cNvPr>
          <p:cNvSpPr txBox="1"/>
          <p:nvPr/>
        </p:nvSpPr>
        <p:spPr>
          <a:xfrm>
            <a:off x="984543" y="1514735"/>
            <a:ext cx="392857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推廣和市場營銷</a:t>
            </a:r>
            <a:endParaRPr lang="zh-TW" altLang="en-US" sz="1800" b="1" dirty="0">
              <a:solidFill>
                <a:schemeClr val="tx1"/>
              </a:solidFill>
              <a:effectLst/>
            </a:endParaRPr>
          </a:p>
        </p:txBody>
      </p:sp>
      <p:sp>
        <p:nvSpPr>
          <p:cNvPr id="1922" name="文字方塊 1921">
            <a:extLst>
              <a:ext uri="{FF2B5EF4-FFF2-40B4-BE49-F238E27FC236}">
                <a16:creationId xmlns:a16="http://schemas.microsoft.com/office/drawing/2014/main" id="{DB4F5FA8-C98C-A849-9FD3-64FA32CEFBDE}"/>
              </a:ext>
            </a:extLst>
          </p:cNvPr>
          <p:cNvSpPr txBox="1"/>
          <p:nvPr/>
        </p:nvSpPr>
        <p:spPr>
          <a:xfrm>
            <a:off x="4913114" y="3070610"/>
            <a:ext cx="50264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風險管理和應對</a:t>
            </a:r>
            <a:endParaRPr lang="zh-TW" altLang="en-US" sz="1800" b="1" dirty="0">
              <a:solidFill>
                <a:schemeClr val="tx1"/>
              </a:solidFill>
              <a:effectLst/>
            </a:endParaRPr>
          </a:p>
        </p:txBody>
      </p:sp>
      <p:sp>
        <p:nvSpPr>
          <p:cNvPr id="1924" name="文字方塊 1923">
            <a:extLst>
              <a:ext uri="{FF2B5EF4-FFF2-40B4-BE49-F238E27FC236}">
                <a16:creationId xmlns:a16="http://schemas.microsoft.com/office/drawing/2014/main" id="{4C511EB3-41C1-755C-5A1E-D57E8D3A8152}"/>
              </a:ext>
            </a:extLst>
          </p:cNvPr>
          <p:cNvSpPr txBox="1"/>
          <p:nvPr/>
        </p:nvSpPr>
        <p:spPr>
          <a:xfrm>
            <a:off x="984543" y="3070610"/>
            <a:ext cx="38399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zh-TW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擴展合作</a:t>
            </a:r>
          </a:p>
        </p:txBody>
      </p:sp>
      <p:sp>
        <p:nvSpPr>
          <p:cNvPr id="1926" name="文字方塊 1925">
            <a:extLst>
              <a:ext uri="{FF2B5EF4-FFF2-40B4-BE49-F238E27FC236}">
                <a16:creationId xmlns:a16="http://schemas.microsoft.com/office/drawing/2014/main" id="{52C02521-FC6E-4261-1D10-273BBABA8B06}"/>
              </a:ext>
            </a:extLst>
          </p:cNvPr>
          <p:cNvSpPr txBox="1"/>
          <p:nvPr/>
        </p:nvSpPr>
        <p:spPr>
          <a:xfrm>
            <a:off x="4913114" y="1514735"/>
            <a:ext cx="35845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使用者支援</a:t>
            </a:r>
            <a:endParaRPr lang="zh-TW" altLang="en-US" sz="1800" b="1" dirty="0">
              <a:solidFill>
                <a:schemeClr val="tx1"/>
              </a:solidFill>
              <a:effectLst/>
            </a:endParaRPr>
          </a:p>
        </p:txBody>
      </p:sp>
      <p:sp>
        <p:nvSpPr>
          <p:cNvPr id="1927" name="文字方塊 1926">
            <a:extLst>
              <a:ext uri="{FF2B5EF4-FFF2-40B4-BE49-F238E27FC236}">
                <a16:creationId xmlns:a16="http://schemas.microsoft.com/office/drawing/2014/main" id="{A314F0C0-05F1-52F9-7E7B-C0F36DB6CE1D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18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6488EA75-F779-5096-D116-22FC6D6B78D5}"/>
              </a:ext>
            </a:extLst>
          </p:cNvPr>
          <p:cNvSpPr txBox="1"/>
          <p:nvPr/>
        </p:nvSpPr>
        <p:spPr>
          <a:xfrm>
            <a:off x="1228546" y="1911831"/>
            <a:ext cx="4245031" cy="8066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lnSpc>
                <a:spcPts val="3000"/>
              </a:lnSpc>
              <a:spcBef>
                <a:spcPts val="0"/>
              </a:spcBef>
              <a:spcAft>
                <a:spcPts val="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制定市場營銷策略吸引潛在使用者</a:t>
            </a:r>
          </a:p>
          <a:p>
            <a:pPr marL="285750" indent="-285750" rtl="0" fontAlgn="base">
              <a:lnSpc>
                <a:spcPts val="3000"/>
              </a:lnSpc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口碑營銷提升知名度和可見性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9D89490-4BB0-4584-C0FC-B89600E39A43}"/>
              </a:ext>
            </a:extLst>
          </p:cNvPr>
          <p:cNvSpPr txBox="1"/>
          <p:nvPr/>
        </p:nvSpPr>
        <p:spPr>
          <a:xfrm>
            <a:off x="5138152" y="1991674"/>
            <a:ext cx="313667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提供即時的使用者支援服務，</a:t>
            </a:r>
            <a:endParaRPr lang="en-US" altLang="zh-TW" sz="16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</a:pPr>
            <a:r>
              <a:rPr lang="en-US" altLang="zh-TW" sz="1600" dirty="0">
                <a:solidFill>
                  <a:schemeClr val="tx1"/>
                </a:solidFill>
                <a:latin typeface="Arial" panose="020B0604020202020204" pitchFamily="34" charset="0"/>
              </a:rPr>
              <a:t>     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解答使用者的疑問和問題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E215DB2B-1274-4FEA-17C7-5F38A62D0E51}"/>
              </a:ext>
            </a:extLst>
          </p:cNvPr>
          <p:cNvSpPr txBox="1"/>
          <p:nvPr/>
        </p:nvSpPr>
        <p:spPr>
          <a:xfrm>
            <a:off x="1171464" y="3554398"/>
            <a:ext cx="3379033" cy="630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base">
              <a:lnSpc>
                <a:spcPts val="1500"/>
              </a:lnSpc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尋找合作夥伴，</a:t>
            </a:r>
            <a:endParaRPr lang="en-US" altLang="zh-TW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fontAlgn="base">
              <a:lnSpc>
                <a:spcPts val="1500"/>
              </a:lnSpc>
              <a:spcAft>
                <a:spcPts val="1200"/>
              </a:spcAft>
            </a:pP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     例如醫療機構、老年服務機構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E35DE85-207D-BED0-B6A9-2CA4A14075B3}"/>
              </a:ext>
            </a:extLst>
          </p:cNvPr>
          <p:cNvSpPr txBox="1"/>
          <p:nvPr/>
        </p:nvSpPr>
        <p:spPr>
          <a:xfrm>
            <a:off x="5155192" y="3450516"/>
            <a:ext cx="1871749" cy="716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 fontAlgn="base">
              <a:lnSpc>
                <a:spcPts val="2600"/>
              </a:lnSpc>
              <a:spcBef>
                <a:spcPts val="0"/>
              </a:spcBef>
              <a:spcAft>
                <a:spcPts val="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控管風險</a:t>
            </a:r>
          </a:p>
          <a:p>
            <a:pPr marL="285750" indent="-285750" rtl="0" fontAlgn="base">
              <a:lnSpc>
                <a:spcPts val="2600"/>
              </a:lnSpc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制定應對策略</a:t>
            </a:r>
          </a:p>
        </p:txBody>
      </p:sp>
      <p:sp>
        <p:nvSpPr>
          <p:cNvPr id="10" name="Google Shape;1282;p29">
            <a:extLst>
              <a:ext uri="{FF2B5EF4-FFF2-40B4-BE49-F238E27FC236}">
                <a16:creationId xmlns:a16="http://schemas.microsoft.com/office/drawing/2014/main" id="{395664EB-F4BA-1846-A862-0DC8EABC0D6C}"/>
              </a:ext>
            </a:extLst>
          </p:cNvPr>
          <p:cNvSpPr txBox="1">
            <a:spLocks/>
          </p:cNvSpPr>
          <p:nvPr/>
        </p:nvSpPr>
        <p:spPr>
          <a:xfrm>
            <a:off x="1229710" y="439770"/>
            <a:ext cx="726786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行動構想、改善計畫與落地規劃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A6B21BC0-58F4-E388-363D-C4C00990C15F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 dirty="0">
                <a:solidFill>
                  <a:schemeClr val="accent2"/>
                </a:solidFill>
                <a:latin typeface="Montserrat"/>
                <a:sym typeface="Montserrat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3212801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字方塊 6">
            <a:extLst>
              <a:ext uri="{FF2B5EF4-FFF2-40B4-BE49-F238E27FC236}">
                <a16:creationId xmlns:a16="http://schemas.microsoft.com/office/drawing/2014/main" id="{35596F4C-D441-3BBE-2795-DC25487C8ADA}"/>
              </a:ext>
            </a:extLst>
          </p:cNvPr>
          <p:cNvSpPr txBox="1"/>
          <p:nvPr/>
        </p:nvSpPr>
        <p:spPr>
          <a:xfrm>
            <a:off x="68002" y="1878929"/>
            <a:ext cx="205208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br>
              <a:rPr lang="zh-TW" altLang="en-US" sz="2000" b="1"/>
            </a:br>
            <a:endParaRPr lang="zh-TW" altLang="en-US" sz="2000" b="1"/>
          </a:p>
        </p:txBody>
      </p:sp>
      <p:sp>
        <p:nvSpPr>
          <p:cNvPr id="8" name="Google Shape;1282;p29">
            <a:extLst>
              <a:ext uri="{FF2B5EF4-FFF2-40B4-BE49-F238E27FC236}">
                <a16:creationId xmlns:a16="http://schemas.microsoft.com/office/drawing/2014/main" id="{5AD33E23-9155-08CA-72CA-ED7060F28C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44065" y="4388885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 </a:t>
            </a:r>
            <a:br>
              <a:rPr lang="en-US" altLang="zh-TW" sz="3200" b="0" i="0" u="none" strike="noStrike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0CE22174-A063-2F83-B9EC-A3646C34CA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705612"/>
              </p:ext>
            </p:extLst>
          </p:nvPr>
        </p:nvGraphicFramePr>
        <p:xfrm>
          <a:off x="1143064" y="1523598"/>
          <a:ext cx="6942886" cy="2796306"/>
        </p:xfrm>
        <a:graphic>
          <a:graphicData uri="http://schemas.openxmlformats.org/drawingml/2006/table">
            <a:tbl>
              <a:tblPr firstRow="1" bandRow="1">
                <a:tableStyleId>{FC95389B-0B6F-49F4-93AA-161E8EB2B218}</a:tableStyleId>
              </a:tblPr>
              <a:tblGrid>
                <a:gridCol w="1658009">
                  <a:extLst>
                    <a:ext uri="{9D8B030D-6E8A-4147-A177-3AD203B41FA5}">
                      <a16:colId xmlns:a16="http://schemas.microsoft.com/office/drawing/2014/main" val="3110358646"/>
                    </a:ext>
                  </a:extLst>
                </a:gridCol>
                <a:gridCol w="5284877">
                  <a:extLst>
                    <a:ext uri="{9D8B030D-6E8A-4147-A177-3AD203B41FA5}">
                      <a16:colId xmlns:a16="http://schemas.microsoft.com/office/drawing/2014/main" val="110415460"/>
                    </a:ext>
                  </a:extLst>
                </a:gridCol>
              </a:tblGrid>
              <a:tr h="3712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>
                          <a:solidFill>
                            <a:schemeClr val="tx1"/>
                          </a:solidFill>
                          <a:effectLst/>
                        </a:rPr>
                        <a:t>姓名</a:t>
                      </a:r>
                    </a:p>
                  </a:txBody>
                  <a:tcPr anchor="ctr">
                    <a:solidFill>
                      <a:schemeClr val="accent1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b="1">
                          <a:solidFill>
                            <a:schemeClr val="tx1"/>
                          </a:solidFill>
                        </a:rPr>
                        <a:t>工作內容</a:t>
                      </a:r>
                    </a:p>
                  </a:txBody>
                  <a:tcPr anchor="ctr">
                    <a:solidFill>
                      <a:schemeClr val="accent1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1034141"/>
                  </a:ext>
                </a:extLst>
              </a:tr>
              <a:tr h="5187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組</a:t>
                      </a:r>
                      <a:r>
                        <a:rPr lang="zh-TW" altLang="en-US" sz="1600" b="1" i="0" u="none" strike="noStrike" dirty="0">
                          <a:solidFill>
                            <a:srgbClr val="FDF9F4"/>
                          </a:solidFill>
                          <a:effectLst/>
                          <a:latin typeface="Arial" panose="020B0604020202020204" pitchFamily="34" charset="0"/>
                        </a:rPr>
                        <a:t>組</a:t>
                      </a:r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長：鄭佳宜</a:t>
                      </a:r>
                      <a:endParaRPr lang="zh-TW" altLang="en-US" sz="16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>
                          <a:solidFill>
                            <a:schemeClr val="tx1"/>
                          </a:solidFill>
                        </a:rPr>
                        <a:t>後端開發、資料庫維護、硬體開發</a:t>
                      </a:r>
                      <a:r>
                        <a:rPr lang="en-US" altLang="zh-TW" sz="160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zh-TW" altLang="en-US" sz="1600">
                          <a:solidFill>
                            <a:schemeClr val="tx1"/>
                          </a:solidFill>
                        </a:rPr>
                        <a:t>採買</a:t>
                      </a:r>
                      <a:r>
                        <a:rPr lang="en-US" altLang="zh-TW" sz="160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zh-TW" altLang="en-US" sz="1600">
                          <a:solidFill>
                            <a:schemeClr val="tx1"/>
                          </a:solidFill>
                        </a:rPr>
                        <a:t>組裝、分配組內工作事宜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3532850"/>
                  </a:ext>
                </a:extLst>
              </a:tr>
              <a:tr h="7322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副組長：周東圻</a:t>
                      </a:r>
                      <a:endParaRPr lang="zh-TW" altLang="en-US" sz="16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>
                          <a:solidFill>
                            <a:schemeClr val="tx1"/>
                          </a:solidFill>
                        </a:rPr>
                        <a:t>後端開發、伺服器維護、資料庫建置、硬體開發</a:t>
                      </a:r>
                      <a:r>
                        <a:rPr lang="en-US" altLang="zh-TW" sz="160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zh-TW" altLang="en-US" sz="1600">
                          <a:solidFill>
                            <a:schemeClr val="tx1"/>
                          </a:solidFill>
                        </a:rPr>
                        <a:t>組裝、 文件製作、解決成員技術疑問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07989513"/>
                  </a:ext>
                </a:extLst>
              </a:tr>
              <a:tr h="3712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組</a:t>
                      </a:r>
                      <a:r>
                        <a:rPr lang="zh-TW" altLang="en-US" sz="1600" b="1" i="0" u="none" strike="noStrike" dirty="0">
                          <a:solidFill>
                            <a:srgbClr val="FDF9F4"/>
                          </a:solidFill>
                          <a:effectLst/>
                          <a:latin typeface="Arial" panose="020B0604020202020204" pitchFamily="34" charset="0"/>
                        </a:rPr>
                        <a:t>組</a:t>
                      </a:r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員：陳家寧</a:t>
                      </a:r>
                      <a:endParaRPr lang="en-US" altLang="zh-TW" sz="16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>
                          <a:solidFill>
                            <a:schemeClr val="tx1"/>
                          </a:solidFill>
                        </a:rPr>
                        <a:t>UI/UX </a:t>
                      </a:r>
                      <a:r>
                        <a:rPr lang="zh-TW" altLang="en-US" sz="1600">
                          <a:solidFill>
                            <a:schemeClr val="tx1"/>
                          </a:solidFill>
                        </a:rPr>
                        <a:t>設計、</a:t>
                      </a:r>
                      <a:r>
                        <a:rPr lang="en-US" altLang="zh-TW" sz="1600">
                          <a:solidFill>
                            <a:schemeClr val="tx1"/>
                          </a:solidFill>
                        </a:rPr>
                        <a:t>Logo</a:t>
                      </a:r>
                      <a:r>
                        <a:rPr lang="zh-TW" altLang="en-US" sz="1600">
                          <a:solidFill>
                            <a:schemeClr val="tx1"/>
                          </a:solidFill>
                        </a:rPr>
                        <a:t>製作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3939190"/>
                  </a:ext>
                </a:extLst>
              </a:tr>
              <a:tr h="3712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組</a:t>
                      </a:r>
                      <a:r>
                        <a:rPr lang="zh-TW" altLang="en-US" sz="1600" b="1" i="0" u="none" strike="noStrike" dirty="0">
                          <a:solidFill>
                            <a:srgbClr val="FDF9F4"/>
                          </a:solidFill>
                          <a:effectLst/>
                          <a:latin typeface="Arial" panose="020B0604020202020204" pitchFamily="34" charset="0"/>
                        </a:rPr>
                        <a:t>組</a:t>
                      </a:r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員：陳組暄</a:t>
                      </a:r>
                      <a:endParaRPr lang="en-US" altLang="zh-TW" sz="1600" b="1" dirty="0">
                        <a:solidFill>
                          <a:schemeClr val="tx1"/>
                        </a:solidFill>
                        <a:latin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600">
                          <a:solidFill>
                            <a:schemeClr val="tx1"/>
                          </a:solidFill>
                        </a:rPr>
                        <a:t>UI/UX </a:t>
                      </a:r>
                      <a:r>
                        <a:rPr lang="zh-TW" altLang="en-US" sz="1600">
                          <a:solidFill>
                            <a:schemeClr val="tx1"/>
                          </a:solidFill>
                        </a:rPr>
                        <a:t>設計、</a:t>
                      </a:r>
                      <a:r>
                        <a:rPr lang="en-US" altLang="zh-TW" sz="1600">
                          <a:solidFill>
                            <a:schemeClr val="tx1"/>
                          </a:solidFill>
                        </a:rPr>
                        <a:t>Line Bot</a:t>
                      </a:r>
                      <a:endParaRPr lang="zh-TW" altLang="en-US" sz="160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2407374"/>
                  </a:ext>
                </a:extLst>
              </a:tr>
              <a:tr h="371226"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組</a:t>
                      </a:r>
                      <a:r>
                        <a:rPr lang="zh-TW" altLang="en-US" sz="1600" b="1" i="0" u="none" strike="noStrike" dirty="0">
                          <a:solidFill>
                            <a:srgbClr val="FDF9F4"/>
                          </a:solidFill>
                          <a:effectLst/>
                          <a:latin typeface="Arial" panose="020B0604020202020204" pitchFamily="34" charset="0"/>
                        </a:rPr>
                        <a:t>組</a:t>
                      </a:r>
                      <a:r>
                        <a:rPr lang="zh-TW" alt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員：陳姸甄</a:t>
                      </a:r>
                      <a:endParaRPr lang="zh-TW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sz="1600" dirty="0">
                          <a:solidFill>
                            <a:schemeClr val="tx1"/>
                          </a:solidFill>
                        </a:rPr>
                        <a:t>後端開發、硬體開發</a:t>
                      </a:r>
                      <a:r>
                        <a:rPr lang="en-US" altLang="zh-TW" sz="1600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lang="zh-TW" altLang="en-US" sz="1600" dirty="0">
                          <a:solidFill>
                            <a:schemeClr val="tx1"/>
                          </a:solidFill>
                        </a:rPr>
                        <a:t>提供、</a:t>
                      </a:r>
                      <a:r>
                        <a:rPr lang="en-US" altLang="zh-TW" sz="1600" dirty="0">
                          <a:solidFill>
                            <a:schemeClr val="tx1"/>
                          </a:solidFill>
                        </a:rPr>
                        <a:t>Line Bot </a:t>
                      </a:r>
                      <a:endParaRPr lang="zh-TW" alt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6038152"/>
                  </a:ext>
                </a:extLst>
              </a:tr>
            </a:tbl>
          </a:graphicData>
        </a:graphic>
      </p:graphicFrame>
      <p:sp>
        <p:nvSpPr>
          <p:cNvPr id="11" name="文字方塊 10">
            <a:extLst>
              <a:ext uri="{FF2B5EF4-FFF2-40B4-BE49-F238E27FC236}">
                <a16:creationId xmlns:a16="http://schemas.microsoft.com/office/drawing/2014/main" id="{C8982189-6C7B-7DA2-C0F2-1F35DB58B69F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19</a:t>
            </a:r>
            <a:endParaRPr lang="zh-TW" altLang="en-US" dirty="0"/>
          </a:p>
        </p:txBody>
      </p:sp>
      <p:sp>
        <p:nvSpPr>
          <p:cNvPr id="2" name="Google Shape;1282;p29">
            <a:extLst>
              <a:ext uri="{FF2B5EF4-FFF2-40B4-BE49-F238E27FC236}">
                <a16:creationId xmlns:a16="http://schemas.microsoft.com/office/drawing/2014/main" id="{D4000345-1ABE-88E4-2029-7B299D11B9BF}"/>
              </a:ext>
            </a:extLst>
          </p:cNvPr>
          <p:cNvSpPr txBox="1">
            <a:spLocks/>
          </p:cNvSpPr>
          <p:nvPr/>
        </p:nvSpPr>
        <p:spPr>
          <a:xfrm>
            <a:off x="1229710" y="439770"/>
            <a:ext cx="726786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團隊組織分工說明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4C658084-5359-FD7C-D0EF-1C694C3C8AE5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 dirty="0">
                <a:solidFill>
                  <a:schemeClr val="accent2"/>
                </a:solidFill>
                <a:latin typeface="Montserrat"/>
                <a:sym typeface="Montserrat"/>
              </a:rPr>
              <a:t>05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93970139-AFC9-882F-6142-73D7E47FADDE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20</a:t>
            </a:r>
            <a:endParaRPr lang="zh-TW" altLang="en-US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F671DCD5-CAF5-EF80-3E36-BB92B8C22B96}"/>
              </a:ext>
            </a:extLst>
          </p:cNvPr>
          <p:cNvSpPr txBox="1"/>
          <p:nvPr/>
        </p:nvSpPr>
        <p:spPr>
          <a:xfrm>
            <a:off x="1406237" y="1350832"/>
            <a:ext cx="6934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TW" altLang="de-DE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聯合國永續發展資料</a:t>
            </a:r>
            <a:endParaRPr lang="en-US" altLang="zh-TW" sz="16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altLang="zh-TW" sz="1600" dirty="0"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de-DE" altLang="zh-TW" sz="1600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0"/>
              </a:spcAft>
            </a:pPr>
            <a:r>
              <a:rPr lang="de-DE" altLang="zh-TW" sz="1600" dirty="0">
                <a:latin typeface="Arial" panose="020B0604020202020204" pitchFamily="34" charset="0"/>
              </a:rPr>
              <a:t>2.</a:t>
            </a:r>
            <a:r>
              <a:rPr lang="zh-TW" altLang="en-US" sz="1600" dirty="0">
                <a:latin typeface="Arial" panose="020B0604020202020204" pitchFamily="34" charset="0"/>
              </a:rPr>
              <a:t>　</a:t>
            </a:r>
            <a:r>
              <a:rPr lang="de-DE" altLang="zh-TW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LINE Bot Designer</a:t>
            </a:r>
          </a:p>
          <a:p>
            <a:pPr rtl="0">
              <a:spcBef>
                <a:spcPts val="1200"/>
              </a:spcBef>
              <a:spcAft>
                <a:spcPts val="0"/>
              </a:spcAft>
            </a:pPr>
            <a:endParaRPr lang="de-DE" altLang="zh-TW" sz="1600" b="0" dirty="0">
              <a:effectLst/>
            </a:endParaRPr>
          </a:p>
          <a:p>
            <a:pPr rtl="0">
              <a:spcBef>
                <a:spcPts val="1200"/>
              </a:spcBef>
              <a:spcAft>
                <a:spcPts val="0"/>
              </a:spcAft>
            </a:pPr>
            <a:r>
              <a:rPr lang="de-DE" altLang="zh-TW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3.</a:t>
            </a:r>
            <a:r>
              <a:rPr lang="zh-TW" altLang="en-US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　</a:t>
            </a:r>
            <a:r>
              <a:rPr lang="de-DE" altLang="zh-TW" sz="1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ESP32 IoT</a:t>
            </a:r>
            <a:endParaRPr lang="de-DE" altLang="zh-TW" sz="1600" b="0" dirty="0">
              <a:effectLst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F7AC89D9-DF36-0C4E-C0CB-2E30388B14FE}"/>
              </a:ext>
            </a:extLst>
          </p:cNvPr>
          <p:cNvSpPr txBox="1"/>
          <p:nvPr/>
        </p:nvSpPr>
        <p:spPr>
          <a:xfrm>
            <a:off x="1788621" y="1655951"/>
            <a:ext cx="675387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fontAlgn="base"/>
            <a:r>
              <a:rPr lang="de-DE" altLang="zh-TW" sz="1600" b="0" i="0" u="sng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  <a:hlinkClick r:id="rId3"/>
              </a:rPr>
              <a:t>https://green.nttu.edu.tw/p/412-1048-10039.php?Lang=zh-tw</a:t>
            </a:r>
            <a:endParaRPr lang="de-DE" altLang="zh-TW" sz="16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 fontAlgn="base">
              <a:spcBef>
                <a:spcPts val="0"/>
              </a:spcBef>
              <a:spcAft>
                <a:spcPts val="0"/>
              </a:spcAft>
            </a:pPr>
            <a:r>
              <a:rPr lang="de-DE" altLang="zh-TW" sz="1600" b="0" i="0" u="sng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  <a:hlinkClick r:id="rId4"/>
              </a:rPr>
              <a:t>https://green.nttu.edu.tw/var/file/48/1048/img/1734/844098790.png</a:t>
            </a:r>
            <a:endParaRPr lang="de-DE" altLang="zh-TW" sz="16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7D5E624-44AC-5C7E-EA17-AB3034EC9360}"/>
              </a:ext>
            </a:extLst>
          </p:cNvPr>
          <p:cNvSpPr txBox="1"/>
          <p:nvPr/>
        </p:nvSpPr>
        <p:spPr>
          <a:xfrm>
            <a:off x="1788620" y="2545845"/>
            <a:ext cx="58978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1200"/>
              </a:spcBef>
              <a:spcAft>
                <a:spcPts val="0"/>
              </a:spcAft>
            </a:pPr>
            <a:r>
              <a:rPr lang="de-DE" altLang="zh-TW" sz="1600" b="0" i="0" u="sng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  <a:hlinkClick r:id="rId5"/>
              </a:rPr>
              <a:t>https://developers.line.biz/zh-hant/services/bot-designer/</a:t>
            </a:r>
            <a:endParaRPr lang="de-DE" altLang="zh-TW" sz="16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0F15B42-ECF5-2F56-2D13-B12B72E94F0D}"/>
              </a:ext>
            </a:extLst>
          </p:cNvPr>
          <p:cNvSpPr txBox="1"/>
          <p:nvPr/>
        </p:nvSpPr>
        <p:spPr>
          <a:xfrm>
            <a:off x="1788620" y="3317944"/>
            <a:ext cx="5040282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1200"/>
              </a:spcBef>
              <a:spcAft>
                <a:spcPts val="0"/>
              </a:spcAft>
            </a:pPr>
            <a:r>
              <a:rPr lang="de-DE" altLang="zh-TW" sz="1500" b="0" i="0" u="sng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  <a:hlinkClick r:id="rId6"/>
              </a:rPr>
              <a:t>https://www.icshop.com.tw/blog/posts/esp32-iot%E7%89%A9%E8%81%AF%E7%B6%B2%E6%99%B6%E7%89%87%E4%BB%8B%E7%B4%B9</a:t>
            </a:r>
            <a:endParaRPr lang="de-DE" altLang="zh-TW" sz="15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Google Shape;1282;p29">
            <a:extLst>
              <a:ext uri="{FF2B5EF4-FFF2-40B4-BE49-F238E27FC236}">
                <a16:creationId xmlns:a16="http://schemas.microsoft.com/office/drawing/2014/main" id="{6A22CD49-4C4D-1DF9-26F6-114749BA2381}"/>
              </a:ext>
            </a:extLst>
          </p:cNvPr>
          <p:cNvSpPr txBox="1">
            <a:spLocks/>
          </p:cNvSpPr>
          <p:nvPr/>
        </p:nvSpPr>
        <p:spPr>
          <a:xfrm>
            <a:off x="1229710" y="439770"/>
            <a:ext cx="726786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zh-TW" altLang="en-US" sz="3200" dirty="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參考資料</a:t>
            </a:r>
            <a:endParaRPr lang="en-US" altLang="zh-TW" sz="3200" dirty="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BCFA4791-0CE2-4106-DB50-79C65D178373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 dirty="0">
                <a:solidFill>
                  <a:schemeClr val="accent2"/>
                </a:solidFill>
                <a:latin typeface="Montserrat"/>
                <a:sym typeface="Montserrat"/>
              </a:rPr>
              <a:t>06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282;p29">
            <a:extLst>
              <a:ext uri="{FF2B5EF4-FFF2-40B4-BE49-F238E27FC236}">
                <a16:creationId xmlns:a16="http://schemas.microsoft.com/office/drawing/2014/main" id="{FC9DD2F7-1367-A6FE-82CF-4ED36B68A0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主題設計與問題分析</a:t>
            </a:r>
            <a:endParaRPr lang="en-US" altLang="zh-TW" sz="3200" i="0" u="none" strike="noStrike">
              <a:solidFill>
                <a:schemeClr val="tx1"/>
              </a:solidFill>
              <a:effectLst/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27A7D8E-B1E4-09FE-BE47-F8F00C50C04B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01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BDD940C9-F535-BAD3-4A58-C4F1B8E827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3" r="5796"/>
          <a:stretch/>
        </p:blipFill>
        <p:spPr>
          <a:xfrm>
            <a:off x="1187083" y="1810895"/>
            <a:ext cx="1646808" cy="1641600"/>
          </a:xfrm>
          <a:prstGeom prst="ellipse">
            <a:avLst/>
          </a:prstGeom>
          <a:ln w="44450" cap="rnd">
            <a:solidFill>
              <a:schemeClr val="accent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>
            <a:contourClr>
              <a:srgbClr val="333333"/>
            </a:contourClr>
          </a:sp3d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CE65520E-C30B-C115-CC3D-DF1168CC63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 l="20168" r="20168"/>
          <a:stretch/>
        </p:blipFill>
        <p:spPr bwMode="auto">
          <a:xfrm>
            <a:off x="6304705" y="1810704"/>
            <a:ext cx="1632578" cy="1641791"/>
          </a:xfrm>
          <a:prstGeom prst="ellipse">
            <a:avLst/>
          </a:prstGeom>
          <a:ln w="44450" cap="rnd">
            <a:solidFill>
              <a:schemeClr val="accent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man and woman walking on road during daytime">
            <a:extLst>
              <a:ext uri="{FF2B5EF4-FFF2-40B4-BE49-F238E27FC236}">
                <a16:creationId xmlns:a16="http://schemas.microsoft.com/office/drawing/2014/main" id="{E4D46A97-81D5-1E32-9F25-AA3706323F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3" t="26581" r="9489" b="36251"/>
          <a:stretch/>
        </p:blipFill>
        <p:spPr bwMode="auto">
          <a:xfrm>
            <a:off x="3740281" y="1810705"/>
            <a:ext cx="1627212" cy="1641791"/>
          </a:xfrm>
          <a:prstGeom prst="ellipse">
            <a:avLst/>
          </a:prstGeom>
          <a:ln w="44450" cap="rnd">
            <a:solidFill>
              <a:schemeClr val="accent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23EF9734-BAAE-9FC1-F138-A0EB8A2D66CB}"/>
              </a:ext>
            </a:extLst>
          </p:cNvPr>
          <p:cNvSpPr txBox="1"/>
          <p:nvPr/>
        </p:nvSpPr>
        <p:spPr>
          <a:xfrm>
            <a:off x="811242" y="3696624"/>
            <a:ext cx="2398490" cy="6581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 fontAlgn="base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人口高齡化</a:t>
            </a:r>
            <a:endParaRPr lang="en-US" altLang="zh-TW" sz="1600" b="0" i="0" u="none" strike="noStrike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indent="-285750" algn="ctr" rtl="0" fontAlgn="base">
              <a:lnSpc>
                <a:spcPts val="1600"/>
              </a:lnSpc>
              <a:spcBef>
                <a:spcPts val="0"/>
              </a:spcBef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老年人缺少照應</a:t>
            </a:r>
            <a:endParaRPr lang="zh-TW" altLang="en-US" sz="1600" b="0">
              <a:solidFill>
                <a:schemeClr val="tx1"/>
              </a:solidFill>
              <a:effectLst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4C3710CD-6875-50E4-5021-9188A4403CB3}"/>
              </a:ext>
            </a:extLst>
          </p:cNvPr>
          <p:cNvSpPr txBox="1"/>
          <p:nvPr/>
        </p:nvSpPr>
        <p:spPr>
          <a:xfrm>
            <a:off x="3264162" y="3696624"/>
            <a:ext cx="2685660" cy="1017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lnSpc>
                <a:spcPts val="1600"/>
              </a:lnSpc>
              <a:spcAft>
                <a:spcPts val="1200"/>
              </a:spcAft>
            </a:pP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獨居老人比例暴增</a:t>
            </a:r>
            <a:endParaRPr lang="en-US" altLang="zh-TW" sz="16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indent="-285750" algn="ctr" fontAlgn="base">
              <a:lnSpc>
                <a:spcPts val="1600"/>
              </a:lnSpc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孤獨與憂鬱問題　</a:t>
            </a:r>
            <a:endParaRPr lang="en-US" altLang="zh-TW" sz="16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indent="-285750" algn="ctr" fontAlgn="base">
              <a:lnSpc>
                <a:spcPts val="1600"/>
              </a:lnSpc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出門走失意外問題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20F6A6D8-B44C-E364-385B-E2A63F25FE60}"/>
              </a:ext>
            </a:extLst>
          </p:cNvPr>
          <p:cNvSpPr txBox="1"/>
          <p:nvPr/>
        </p:nvSpPr>
        <p:spPr>
          <a:xfrm>
            <a:off x="5987761" y="3696624"/>
            <a:ext cx="2446052" cy="1017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base">
              <a:lnSpc>
                <a:spcPts val="1600"/>
              </a:lnSpc>
              <a:spcAft>
                <a:spcPts val="1200"/>
              </a:spcAft>
            </a:pP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老年人慢性病</a:t>
            </a:r>
            <a:endParaRPr lang="en-US" altLang="zh-TW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indent="-285750" algn="ctr" fontAlgn="base">
              <a:lnSpc>
                <a:spcPts val="1600"/>
              </a:lnSpc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需要固定且</a:t>
            </a:r>
            <a:endParaRPr lang="en-US" altLang="zh-TW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ctr" fontAlgn="base">
              <a:lnSpc>
                <a:spcPts val="1600"/>
              </a:lnSpc>
              <a:spcAft>
                <a:spcPts val="1200"/>
              </a:spcAft>
            </a:pP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 準時的用藥習慣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95F1F65-2822-7400-5DBB-11B4FE629A92}"/>
              </a:ext>
            </a:extLst>
          </p:cNvPr>
          <p:cNvSpPr txBox="1"/>
          <p:nvPr/>
        </p:nvSpPr>
        <p:spPr>
          <a:xfrm>
            <a:off x="4268467" y="1243716"/>
            <a:ext cx="699770" cy="3146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ts val="17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背景</a:t>
            </a:r>
            <a:endParaRPr lang="en-US" altLang="zh-TW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ECF8D434-7C70-0FDB-D45C-1D22E7A98D5B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01</a:t>
            </a:r>
            <a:endParaRPr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AE40BF5-51D5-6D05-4224-9FBFB8883867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rgbClr val="74816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問題分析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2B982EB-5A2E-FBA4-E6FE-B578709AEB52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主題設計</a:t>
            </a:r>
          </a:p>
        </p:txBody>
      </p:sp>
    </p:spTree>
    <p:extLst>
      <p:ext uri="{BB962C8B-B14F-4D97-AF65-F5344CB8AC3E}">
        <p14:creationId xmlns:p14="http://schemas.microsoft.com/office/powerpoint/2010/main" val="2338983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群組 13">
            <a:extLst>
              <a:ext uri="{FF2B5EF4-FFF2-40B4-BE49-F238E27FC236}">
                <a16:creationId xmlns:a16="http://schemas.microsoft.com/office/drawing/2014/main" id="{89FDB8E4-17B1-7D2E-541A-345252F1E0A4}"/>
              </a:ext>
            </a:extLst>
          </p:cNvPr>
          <p:cNvGrpSpPr/>
          <p:nvPr/>
        </p:nvGrpSpPr>
        <p:grpSpPr>
          <a:xfrm>
            <a:off x="6750876" y="1863634"/>
            <a:ext cx="1856805" cy="1639790"/>
            <a:chOff x="5577463" y="1190986"/>
            <a:chExt cx="2628971" cy="2321709"/>
          </a:xfrm>
        </p:grpSpPr>
        <p:sp>
          <p:nvSpPr>
            <p:cNvPr id="4" name="Google Shape;1080;p57">
              <a:extLst>
                <a:ext uri="{FF2B5EF4-FFF2-40B4-BE49-F238E27FC236}">
                  <a16:creationId xmlns:a16="http://schemas.microsoft.com/office/drawing/2014/main" id="{891651D8-DACD-40D4-7F8C-30033A1DD038}"/>
                </a:ext>
              </a:extLst>
            </p:cNvPr>
            <p:cNvSpPr/>
            <p:nvPr/>
          </p:nvSpPr>
          <p:spPr>
            <a:xfrm>
              <a:off x="5577463" y="1190986"/>
              <a:ext cx="1784933" cy="2065785"/>
            </a:xfrm>
            <a:custGeom>
              <a:avLst/>
              <a:gdLst/>
              <a:ahLst/>
              <a:cxnLst/>
              <a:rect l="l" t="t" r="r" b="b"/>
              <a:pathLst>
                <a:path w="32508" h="37623" extrusionOk="0">
                  <a:moveTo>
                    <a:pt x="24023" y="0"/>
                  </a:moveTo>
                  <a:cubicBezTo>
                    <a:pt x="21901" y="0"/>
                    <a:pt x="19699" y="832"/>
                    <a:pt x="17446" y="1994"/>
                  </a:cubicBezTo>
                  <a:cubicBezTo>
                    <a:pt x="11830" y="4894"/>
                    <a:pt x="5943" y="10807"/>
                    <a:pt x="2998" y="16652"/>
                  </a:cubicBezTo>
                  <a:cubicBezTo>
                    <a:pt x="1113" y="20397"/>
                    <a:pt x="1" y="24279"/>
                    <a:pt x="1" y="27782"/>
                  </a:cubicBezTo>
                  <a:cubicBezTo>
                    <a:pt x="1" y="31277"/>
                    <a:pt x="208" y="32862"/>
                    <a:pt x="2125" y="35081"/>
                  </a:cubicBezTo>
                  <a:cubicBezTo>
                    <a:pt x="2416" y="35417"/>
                    <a:pt x="5121" y="37623"/>
                    <a:pt x="5121" y="37623"/>
                  </a:cubicBezTo>
                  <a:lnTo>
                    <a:pt x="8511" y="37162"/>
                  </a:lnTo>
                  <a:cubicBezTo>
                    <a:pt x="10813" y="37082"/>
                    <a:pt x="13450" y="36270"/>
                    <a:pt x="16255" y="34650"/>
                  </a:cubicBezTo>
                  <a:cubicBezTo>
                    <a:pt x="18982" y="33077"/>
                    <a:pt x="21549" y="30918"/>
                    <a:pt x="23807" y="28429"/>
                  </a:cubicBezTo>
                  <a:cubicBezTo>
                    <a:pt x="28978" y="22723"/>
                    <a:pt x="32507" y="15263"/>
                    <a:pt x="32507" y="9014"/>
                  </a:cubicBezTo>
                  <a:cubicBezTo>
                    <a:pt x="32507" y="7085"/>
                    <a:pt x="32170" y="5433"/>
                    <a:pt x="31554" y="4072"/>
                  </a:cubicBezTo>
                  <a:lnTo>
                    <a:pt x="31462" y="3395"/>
                  </a:lnTo>
                  <a:lnTo>
                    <a:pt x="27784" y="1027"/>
                  </a:lnTo>
                  <a:cubicBezTo>
                    <a:pt x="26564" y="305"/>
                    <a:pt x="25308" y="0"/>
                    <a:pt x="2402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81;p57">
              <a:extLst>
                <a:ext uri="{FF2B5EF4-FFF2-40B4-BE49-F238E27FC236}">
                  <a16:creationId xmlns:a16="http://schemas.microsoft.com/office/drawing/2014/main" id="{05F7308A-FBF6-2517-4ED2-543F8447FCB8}"/>
                </a:ext>
              </a:extLst>
            </p:cNvPr>
            <p:cNvSpPr/>
            <p:nvPr/>
          </p:nvSpPr>
          <p:spPr>
            <a:xfrm>
              <a:off x="5706825" y="1300417"/>
              <a:ext cx="1784933" cy="2061447"/>
            </a:xfrm>
            <a:custGeom>
              <a:avLst/>
              <a:gdLst/>
              <a:ahLst/>
              <a:cxnLst/>
              <a:rect l="l" t="t" r="r" b="b"/>
              <a:pathLst>
                <a:path w="32508" h="37544" extrusionOk="0">
                  <a:moveTo>
                    <a:pt x="24369" y="0"/>
                  </a:moveTo>
                  <a:cubicBezTo>
                    <a:pt x="21981" y="0"/>
                    <a:pt x="19209" y="812"/>
                    <a:pt x="16253" y="2518"/>
                  </a:cubicBezTo>
                  <a:cubicBezTo>
                    <a:pt x="7277" y="7702"/>
                    <a:pt x="1" y="19180"/>
                    <a:pt x="1" y="28157"/>
                  </a:cubicBezTo>
                  <a:cubicBezTo>
                    <a:pt x="1" y="34177"/>
                    <a:pt x="3275" y="37543"/>
                    <a:pt x="8140" y="37543"/>
                  </a:cubicBezTo>
                  <a:cubicBezTo>
                    <a:pt x="10528" y="37543"/>
                    <a:pt x="13298" y="36733"/>
                    <a:pt x="16253" y="35027"/>
                  </a:cubicBezTo>
                  <a:cubicBezTo>
                    <a:pt x="25230" y="29843"/>
                    <a:pt x="32507" y="18364"/>
                    <a:pt x="32507" y="9388"/>
                  </a:cubicBezTo>
                  <a:cubicBezTo>
                    <a:pt x="32507" y="3367"/>
                    <a:pt x="29233" y="0"/>
                    <a:pt x="24369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82;p57">
              <a:extLst>
                <a:ext uri="{FF2B5EF4-FFF2-40B4-BE49-F238E27FC236}">
                  <a16:creationId xmlns:a16="http://schemas.microsoft.com/office/drawing/2014/main" id="{6D52A26B-9131-5699-6389-A027ED412894}"/>
                </a:ext>
              </a:extLst>
            </p:cNvPr>
            <p:cNvSpPr/>
            <p:nvPr/>
          </p:nvSpPr>
          <p:spPr>
            <a:xfrm>
              <a:off x="5946002" y="1576712"/>
              <a:ext cx="1306579" cy="1508858"/>
            </a:xfrm>
            <a:custGeom>
              <a:avLst/>
              <a:gdLst/>
              <a:ahLst/>
              <a:cxnLst/>
              <a:rect l="l" t="t" r="r" b="b"/>
              <a:pathLst>
                <a:path w="23796" h="27480" extrusionOk="0">
                  <a:moveTo>
                    <a:pt x="17838" y="1"/>
                  </a:moveTo>
                  <a:cubicBezTo>
                    <a:pt x="16089" y="1"/>
                    <a:pt x="14061" y="594"/>
                    <a:pt x="11897" y="1844"/>
                  </a:cubicBezTo>
                  <a:cubicBezTo>
                    <a:pt x="5327" y="5637"/>
                    <a:pt x="1" y="14039"/>
                    <a:pt x="1" y="20610"/>
                  </a:cubicBezTo>
                  <a:cubicBezTo>
                    <a:pt x="1" y="25016"/>
                    <a:pt x="2396" y="27480"/>
                    <a:pt x="5957" y="27480"/>
                  </a:cubicBezTo>
                  <a:cubicBezTo>
                    <a:pt x="7705" y="27480"/>
                    <a:pt x="9734" y="26886"/>
                    <a:pt x="11897" y="25636"/>
                  </a:cubicBezTo>
                  <a:cubicBezTo>
                    <a:pt x="18468" y="21845"/>
                    <a:pt x="23795" y="13442"/>
                    <a:pt x="23795" y="6872"/>
                  </a:cubicBezTo>
                  <a:cubicBezTo>
                    <a:pt x="23795" y="2464"/>
                    <a:pt x="21398" y="1"/>
                    <a:pt x="178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83;p57">
              <a:extLst>
                <a:ext uri="{FF2B5EF4-FFF2-40B4-BE49-F238E27FC236}">
                  <a16:creationId xmlns:a16="http://schemas.microsoft.com/office/drawing/2014/main" id="{229F3425-860A-FF0F-1B30-756C467C2292}"/>
                </a:ext>
              </a:extLst>
            </p:cNvPr>
            <p:cNvSpPr/>
            <p:nvPr/>
          </p:nvSpPr>
          <p:spPr>
            <a:xfrm>
              <a:off x="6191988" y="1860748"/>
              <a:ext cx="814553" cy="940730"/>
            </a:xfrm>
            <a:custGeom>
              <a:avLst/>
              <a:gdLst/>
              <a:ahLst/>
              <a:cxnLst/>
              <a:rect l="l" t="t" r="r" b="b"/>
              <a:pathLst>
                <a:path w="14835" h="17133" extrusionOk="0">
                  <a:moveTo>
                    <a:pt x="11121" y="1"/>
                  </a:moveTo>
                  <a:cubicBezTo>
                    <a:pt x="10031" y="1"/>
                    <a:pt x="8766" y="371"/>
                    <a:pt x="7417" y="1150"/>
                  </a:cubicBezTo>
                  <a:cubicBezTo>
                    <a:pt x="3321" y="3514"/>
                    <a:pt x="0" y="8752"/>
                    <a:pt x="0" y="12849"/>
                  </a:cubicBezTo>
                  <a:cubicBezTo>
                    <a:pt x="0" y="15597"/>
                    <a:pt x="1494" y="17133"/>
                    <a:pt x="3714" y="17133"/>
                  </a:cubicBezTo>
                  <a:cubicBezTo>
                    <a:pt x="4804" y="17133"/>
                    <a:pt x="6068" y="16762"/>
                    <a:pt x="7417" y="15984"/>
                  </a:cubicBezTo>
                  <a:cubicBezTo>
                    <a:pt x="11514" y="13619"/>
                    <a:pt x="14835" y="8382"/>
                    <a:pt x="14835" y="4284"/>
                  </a:cubicBezTo>
                  <a:cubicBezTo>
                    <a:pt x="14835" y="1537"/>
                    <a:pt x="13341" y="1"/>
                    <a:pt x="11121" y="1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84;p57">
              <a:extLst>
                <a:ext uri="{FF2B5EF4-FFF2-40B4-BE49-F238E27FC236}">
                  <a16:creationId xmlns:a16="http://schemas.microsoft.com/office/drawing/2014/main" id="{BA2E2C6C-ACB6-0222-D5F2-8F5984C516F9}"/>
                </a:ext>
              </a:extLst>
            </p:cNvPr>
            <p:cNvSpPr/>
            <p:nvPr/>
          </p:nvSpPr>
          <p:spPr>
            <a:xfrm>
              <a:off x="6433910" y="2140282"/>
              <a:ext cx="330653" cy="381772"/>
            </a:xfrm>
            <a:custGeom>
              <a:avLst/>
              <a:gdLst/>
              <a:ahLst/>
              <a:cxnLst/>
              <a:rect l="l" t="t" r="r" b="b"/>
              <a:pathLst>
                <a:path w="6022" h="6953" extrusionOk="0">
                  <a:moveTo>
                    <a:pt x="4515" y="1"/>
                  </a:moveTo>
                  <a:cubicBezTo>
                    <a:pt x="4072" y="1"/>
                    <a:pt x="3559" y="151"/>
                    <a:pt x="3011" y="467"/>
                  </a:cubicBezTo>
                  <a:cubicBezTo>
                    <a:pt x="1349" y="1426"/>
                    <a:pt x="1" y="3553"/>
                    <a:pt x="1" y="5215"/>
                  </a:cubicBezTo>
                  <a:cubicBezTo>
                    <a:pt x="1" y="6329"/>
                    <a:pt x="607" y="6952"/>
                    <a:pt x="1508" y="6952"/>
                  </a:cubicBezTo>
                  <a:cubicBezTo>
                    <a:pt x="1950" y="6952"/>
                    <a:pt x="2464" y="6802"/>
                    <a:pt x="3011" y="6486"/>
                  </a:cubicBezTo>
                  <a:cubicBezTo>
                    <a:pt x="4675" y="5527"/>
                    <a:pt x="6022" y="3399"/>
                    <a:pt x="6022" y="1738"/>
                  </a:cubicBezTo>
                  <a:cubicBezTo>
                    <a:pt x="6022" y="623"/>
                    <a:pt x="5415" y="1"/>
                    <a:pt x="45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1085;p57">
              <a:extLst>
                <a:ext uri="{FF2B5EF4-FFF2-40B4-BE49-F238E27FC236}">
                  <a16:creationId xmlns:a16="http://schemas.microsoft.com/office/drawing/2014/main" id="{03BDB2A5-99B0-32EE-6E99-CEC25364FDF9}"/>
                </a:ext>
              </a:extLst>
            </p:cNvPr>
            <p:cNvGrpSpPr/>
            <p:nvPr/>
          </p:nvGrpSpPr>
          <p:grpSpPr>
            <a:xfrm>
              <a:off x="6535379" y="2273378"/>
              <a:ext cx="1671055" cy="1239317"/>
              <a:chOff x="1243762" y="1310282"/>
              <a:chExt cx="1671055" cy="1239317"/>
            </a:xfrm>
            <a:solidFill>
              <a:schemeClr val="tx2"/>
            </a:solidFill>
          </p:grpSpPr>
          <p:sp>
            <p:nvSpPr>
              <p:cNvPr id="10" name="Google Shape;1086;p57">
                <a:extLst>
                  <a:ext uri="{FF2B5EF4-FFF2-40B4-BE49-F238E27FC236}">
                    <a16:creationId xmlns:a16="http://schemas.microsoft.com/office/drawing/2014/main" id="{4C28565F-2C7A-E42B-3F5D-58697D03F5B9}"/>
                  </a:ext>
                </a:extLst>
              </p:cNvPr>
              <p:cNvSpPr/>
              <p:nvPr/>
            </p:nvSpPr>
            <p:spPr>
              <a:xfrm>
                <a:off x="2297766" y="1808732"/>
                <a:ext cx="616996" cy="327304"/>
              </a:xfrm>
              <a:custGeom>
                <a:avLst/>
                <a:gdLst/>
                <a:ahLst/>
                <a:cxnLst/>
                <a:rect l="l" t="t" r="r" b="b"/>
                <a:pathLst>
                  <a:path w="11237" h="5961" extrusionOk="0">
                    <a:moveTo>
                      <a:pt x="3459" y="0"/>
                    </a:moveTo>
                    <a:lnTo>
                      <a:pt x="0" y="1351"/>
                    </a:lnTo>
                    <a:lnTo>
                      <a:pt x="7984" y="5961"/>
                    </a:lnTo>
                    <a:lnTo>
                      <a:pt x="11237" y="4491"/>
                    </a:lnTo>
                    <a:lnTo>
                      <a:pt x="3459" y="0"/>
                    </a:ln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087;p57">
                <a:extLst>
                  <a:ext uri="{FF2B5EF4-FFF2-40B4-BE49-F238E27FC236}">
                    <a16:creationId xmlns:a16="http://schemas.microsoft.com/office/drawing/2014/main" id="{65FF8DFF-1292-6949-3902-33FDD28CA01C}"/>
                  </a:ext>
                </a:extLst>
              </p:cNvPr>
              <p:cNvSpPr/>
              <p:nvPr/>
            </p:nvSpPr>
            <p:spPr>
              <a:xfrm>
                <a:off x="2297766" y="2009529"/>
                <a:ext cx="617050" cy="540070"/>
              </a:xfrm>
              <a:custGeom>
                <a:avLst/>
                <a:gdLst/>
                <a:ahLst/>
                <a:cxnLst/>
                <a:rect l="l" t="t" r="r" b="b"/>
                <a:pathLst>
                  <a:path w="11238" h="9836" extrusionOk="0">
                    <a:moveTo>
                      <a:pt x="0" y="1"/>
                    </a:moveTo>
                    <a:lnTo>
                      <a:pt x="3459" y="5344"/>
                    </a:lnTo>
                    <a:lnTo>
                      <a:pt x="11238" y="9836"/>
                    </a:lnTo>
                    <a:lnTo>
                      <a:pt x="7984" y="461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088;p57">
                <a:extLst>
                  <a:ext uri="{FF2B5EF4-FFF2-40B4-BE49-F238E27FC236}">
                    <a16:creationId xmlns:a16="http://schemas.microsoft.com/office/drawing/2014/main" id="{7AE54DF7-7386-6951-295C-380DA2067063}"/>
                  </a:ext>
                </a:extLst>
              </p:cNvPr>
              <p:cNvSpPr/>
              <p:nvPr/>
            </p:nvSpPr>
            <p:spPr>
              <a:xfrm>
                <a:off x="1243762" y="1310282"/>
                <a:ext cx="1548337" cy="952371"/>
              </a:xfrm>
              <a:custGeom>
                <a:avLst/>
                <a:gdLst/>
                <a:ahLst/>
                <a:cxnLst/>
                <a:rect l="l" t="t" r="r" b="b"/>
                <a:pathLst>
                  <a:path w="28199" h="17345" extrusionOk="0">
                    <a:moveTo>
                      <a:pt x="1025" y="1"/>
                    </a:moveTo>
                    <a:cubicBezTo>
                      <a:pt x="931" y="1"/>
                      <a:pt x="826" y="31"/>
                      <a:pt x="713" y="96"/>
                    </a:cubicBezTo>
                    <a:cubicBezTo>
                      <a:pt x="320" y="321"/>
                      <a:pt x="0" y="874"/>
                      <a:pt x="0" y="1327"/>
                    </a:cubicBezTo>
                    <a:cubicBezTo>
                      <a:pt x="0" y="1575"/>
                      <a:pt x="97" y="1738"/>
                      <a:pt x="246" y="1802"/>
                    </a:cubicBezTo>
                    <a:lnTo>
                      <a:pt x="244" y="1804"/>
                    </a:lnTo>
                    <a:lnTo>
                      <a:pt x="27182" y="17345"/>
                    </a:lnTo>
                    <a:lnTo>
                      <a:pt x="28198" y="15624"/>
                    </a:lnTo>
                    <a:lnTo>
                      <a:pt x="19758" y="10754"/>
                    </a:lnTo>
                    <a:lnTo>
                      <a:pt x="1235" y="61"/>
                    </a:lnTo>
                    <a:cubicBezTo>
                      <a:pt x="1222" y="52"/>
                      <a:pt x="1207" y="43"/>
                      <a:pt x="1192" y="36"/>
                    </a:cubicBezTo>
                    <a:lnTo>
                      <a:pt x="1172" y="25"/>
                    </a:lnTo>
                    <a:lnTo>
                      <a:pt x="1170" y="28"/>
                    </a:lnTo>
                    <a:cubicBezTo>
                      <a:pt x="1126" y="10"/>
                      <a:pt x="1077" y="1"/>
                      <a:pt x="102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089;p57">
                <a:extLst>
                  <a:ext uri="{FF2B5EF4-FFF2-40B4-BE49-F238E27FC236}">
                    <a16:creationId xmlns:a16="http://schemas.microsoft.com/office/drawing/2014/main" id="{EBF728F2-E2A1-B0A0-FE19-9FB8BFA4C931}"/>
                  </a:ext>
                </a:extLst>
              </p:cNvPr>
              <p:cNvSpPr/>
              <p:nvPr/>
            </p:nvSpPr>
            <p:spPr>
              <a:xfrm>
                <a:off x="2723464" y="2164807"/>
                <a:ext cx="78243" cy="100975"/>
              </a:xfrm>
              <a:custGeom>
                <a:avLst/>
                <a:gdLst/>
                <a:ahLst/>
                <a:cxnLst/>
                <a:rect l="l" t="t" r="r" b="b"/>
                <a:pathLst>
                  <a:path w="1425" h="1839" extrusionOk="0">
                    <a:moveTo>
                      <a:pt x="1030" y="0"/>
                    </a:moveTo>
                    <a:cubicBezTo>
                      <a:pt x="935" y="0"/>
                      <a:pt x="827" y="31"/>
                      <a:pt x="713" y="97"/>
                    </a:cubicBezTo>
                    <a:cubicBezTo>
                      <a:pt x="320" y="325"/>
                      <a:pt x="2" y="878"/>
                      <a:pt x="1" y="1331"/>
                    </a:cubicBezTo>
                    <a:cubicBezTo>
                      <a:pt x="1" y="1653"/>
                      <a:pt x="161" y="1839"/>
                      <a:pt x="394" y="1839"/>
                    </a:cubicBezTo>
                    <a:cubicBezTo>
                      <a:pt x="490" y="1839"/>
                      <a:pt x="598" y="1807"/>
                      <a:pt x="713" y="1741"/>
                    </a:cubicBezTo>
                    <a:cubicBezTo>
                      <a:pt x="1105" y="1515"/>
                      <a:pt x="1424" y="963"/>
                      <a:pt x="1424" y="509"/>
                    </a:cubicBezTo>
                    <a:cubicBezTo>
                      <a:pt x="1424" y="187"/>
                      <a:pt x="1264" y="0"/>
                      <a:pt x="103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" name="Google Shape;1282;p29">
            <a:extLst>
              <a:ext uri="{FF2B5EF4-FFF2-40B4-BE49-F238E27FC236}">
                <a16:creationId xmlns:a16="http://schemas.microsoft.com/office/drawing/2014/main" id="{E3C72CBE-603A-F507-806E-F28AF52274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主題設計與問題分析</a:t>
            </a:r>
            <a:endParaRPr lang="en-US" altLang="zh-TW" sz="3200" i="0" u="none" strike="noStrike">
              <a:solidFill>
                <a:schemeClr val="tx1"/>
              </a:solidFill>
              <a:effectLst/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419E19B6-2B38-8F96-8053-920E1F8A4281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01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AD06A61C-9A5F-109A-CAB2-D629547C8BBE}"/>
              </a:ext>
            </a:extLst>
          </p:cNvPr>
          <p:cNvSpPr txBox="1"/>
          <p:nvPr/>
        </p:nvSpPr>
        <p:spPr>
          <a:xfrm>
            <a:off x="731023" y="1692050"/>
            <a:ext cx="5690221" cy="7960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900"/>
              </a:lnSpc>
            </a:pPr>
            <a:r>
              <a:rPr lang="en-US" altLang="zh-TW" sz="1600" b="0" i="0" u="none" strike="noStrike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SilverEase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系統的開發是為年長者提供照護和安全保障，</a:t>
            </a:r>
            <a:endParaRPr lang="en-US" altLang="zh-TW" sz="16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ts val="2900"/>
              </a:lnSpc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透過結合</a:t>
            </a:r>
            <a:r>
              <a:rPr lang="en-US" altLang="zh-TW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 Bot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和</a:t>
            </a:r>
            <a:r>
              <a:rPr lang="en-US" altLang="zh-TW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IoT 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技術提供線上遠端老人照護</a:t>
            </a:r>
            <a:endParaRPr lang="zh-TW" altLang="en-US" sz="1600" dirty="0">
              <a:solidFill>
                <a:schemeClr val="tx1"/>
              </a:solidFill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48915A59-6E74-B050-47A5-2A490527E7A1}"/>
              </a:ext>
            </a:extLst>
          </p:cNvPr>
          <p:cNvSpPr txBox="1"/>
          <p:nvPr/>
        </p:nvSpPr>
        <p:spPr>
          <a:xfrm>
            <a:off x="731023" y="2783692"/>
            <a:ext cx="5532390" cy="11679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900"/>
              </a:lnSpc>
            </a:pPr>
            <a:r>
              <a:rPr lang="zh-TW" altLang="en-US" sz="1800" b="1">
                <a:solidFill>
                  <a:schemeClr val="tx1"/>
                </a:solidFill>
                <a:latin typeface="Arial" panose="020B0604020202020204" pitchFamily="34" charset="0"/>
              </a:rPr>
              <a:t>目標用戶</a:t>
            </a:r>
          </a:p>
          <a:p>
            <a:pPr marL="285750" indent="-285750" fontAlgn="base">
              <a:lnSpc>
                <a:spcPts val="2900"/>
              </a:lnSpc>
              <a:buFont typeface="Wingdings" panose="05000000000000000000" pitchFamily="2" charset="2"/>
              <a:buChar char="ü"/>
            </a:pP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使用網路且家中有需要照護的長者的家庭</a:t>
            </a:r>
          </a:p>
          <a:p>
            <a:pPr marL="285750" indent="-285750" fontAlgn="base">
              <a:lnSpc>
                <a:spcPts val="2900"/>
              </a:lnSpc>
              <a:buFont typeface="Wingdings" panose="05000000000000000000" pitchFamily="2" charset="2"/>
              <a:buChar char="ü"/>
            </a:pP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有長期服藥、定期回診等需求的使用者</a:t>
            </a: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A8E54756-5324-2A40-E7CE-51F4883F8FD2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rgbClr val="74816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問題分析</a:t>
            </a: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14BAD3AF-E8A8-6B71-38F9-F3B001BFE5AC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主題設計</a:t>
            </a:r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D61D103C-C3A2-2144-0DB6-B59916765955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02</a:t>
            </a:r>
            <a:endParaRPr lang="zh-TW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群組 27">
            <a:extLst>
              <a:ext uri="{FF2B5EF4-FFF2-40B4-BE49-F238E27FC236}">
                <a16:creationId xmlns:a16="http://schemas.microsoft.com/office/drawing/2014/main" id="{D9562E94-FC82-2FE3-B67B-4233DC2BD1CA}"/>
              </a:ext>
            </a:extLst>
          </p:cNvPr>
          <p:cNvGrpSpPr/>
          <p:nvPr/>
        </p:nvGrpSpPr>
        <p:grpSpPr>
          <a:xfrm>
            <a:off x="3130916" y="1740709"/>
            <a:ext cx="5931701" cy="1783657"/>
            <a:chOff x="2318339" y="1725821"/>
            <a:chExt cx="5931701" cy="1783657"/>
          </a:xfrm>
        </p:grpSpPr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F481A9CD-B550-5DFF-55DD-67E6F8BF78B3}"/>
                </a:ext>
              </a:extLst>
            </p:cNvPr>
            <p:cNvSpPr txBox="1"/>
            <p:nvPr/>
          </p:nvSpPr>
          <p:spPr>
            <a:xfrm>
              <a:off x="2318339" y="1725821"/>
              <a:ext cx="148721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1200"/>
                </a:spcAft>
              </a:pPr>
              <a:r>
                <a:rPr lang="zh-TW" altLang="en-US" sz="2000" b="0" i="0" u="none" strike="noStrike" dirty="0">
                  <a:solidFill>
                    <a:schemeClr val="tx1"/>
                  </a:solidFill>
                  <a:effectLst/>
                  <a:latin typeface="+mn-lt"/>
                </a:rPr>
                <a:t>「</a:t>
              </a:r>
              <a:r>
                <a:rPr lang="en-US" altLang="zh-TW" sz="2000" b="0" i="0" u="none" strike="noStrike" dirty="0">
                  <a:solidFill>
                    <a:schemeClr val="tx1"/>
                  </a:solidFill>
                  <a:effectLst/>
                  <a:latin typeface="+mn-lt"/>
                </a:rPr>
                <a:t>Silver</a:t>
              </a:r>
              <a:r>
                <a:rPr lang="zh-TW" altLang="en-US" sz="2000" b="0" i="0" u="none" strike="noStrike" dirty="0">
                  <a:solidFill>
                    <a:schemeClr val="tx1"/>
                  </a:solidFill>
                  <a:effectLst/>
                  <a:latin typeface="+mn-lt"/>
                </a:rPr>
                <a:t>」</a:t>
              </a:r>
              <a:endParaRPr lang="zh-TW" altLang="en-US" sz="2000" b="0" dirty="0">
                <a:solidFill>
                  <a:schemeClr val="tx1"/>
                </a:solidFill>
                <a:effectLst/>
                <a:latin typeface="+mn-lt"/>
              </a:endParaRPr>
            </a:p>
          </p:txBody>
        </p:sp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05D6D212-E319-9B1B-D4CD-1B164DA32A52}"/>
                </a:ext>
              </a:extLst>
            </p:cNvPr>
            <p:cNvCxnSpPr>
              <a:cxnSpLocks/>
            </p:cNvCxnSpPr>
            <p:nvPr/>
          </p:nvCxnSpPr>
          <p:spPr>
            <a:xfrm>
              <a:off x="3805552" y="1982855"/>
              <a:ext cx="352097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ECD8545E-22E1-F63D-F43D-62F26A83AFA3}"/>
                </a:ext>
              </a:extLst>
            </p:cNvPr>
            <p:cNvSpPr txBox="1"/>
            <p:nvPr/>
          </p:nvSpPr>
          <p:spPr>
            <a:xfrm>
              <a:off x="4257499" y="1756598"/>
              <a:ext cx="34999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TW" altLang="en-US" sz="1800" b="0" i="0" u="none" strike="noStrike">
                  <a:solidFill>
                    <a:schemeClr val="tx1"/>
                  </a:solidFill>
                  <a:effectLst/>
                  <a:latin typeface="+mn-lt"/>
                </a:rPr>
                <a:t>銀的意思，寓意為銀髮族</a:t>
              </a:r>
              <a:endParaRPr lang="zh-TW" altLang="en-US" sz="1800">
                <a:solidFill>
                  <a:schemeClr val="tx1"/>
                </a:solidFill>
              </a:endParaRP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64786D75-2B79-0DEF-2EF6-92C6CB77B706}"/>
                </a:ext>
              </a:extLst>
            </p:cNvPr>
            <p:cNvSpPr txBox="1"/>
            <p:nvPr/>
          </p:nvSpPr>
          <p:spPr>
            <a:xfrm>
              <a:off x="2318339" y="2324195"/>
              <a:ext cx="1487213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1200"/>
                </a:spcAft>
              </a:pPr>
              <a:r>
                <a:rPr lang="zh-TW" altLang="en-US" sz="2000" b="0" i="0" u="none" strike="noStrike">
                  <a:solidFill>
                    <a:schemeClr val="tx1"/>
                  </a:solidFill>
                  <a:effectLst/>
                  <a:latin typeface="+mn-lt"/>
                </a:rPr>
                <a:t>「</a:t>
              </a:r>
              <a:r>
                <a:rPr lang="en-US" altLang="zh-TW" sz="2000" b="0" i="0" u="none" strike="noStrike">
                  <a:solidFill>
                    <a:schemeClr val="tx1"/>
                  </a:solidFill>
                  <a:effectLst/>
                  <a:latin typeface="+mn-lt"/>
                </a:rPr>
                <a:t> Ease</a:t>
              </a:r>
              <a:r>
                <a:rPr lang="zh-TW" altLang="en-US" sz="2000" b="0" i="0" u="none" strike="noStrike">
                  <a:solidFill>
                    <a:schemeClr val="tx1"/>
                  </a:solidFill>
                  <a:effectLst/>
                  <a:latin typeface="+mn-lt"/>
                </a:rPr>
                <a:t>」</a:t>
              </a:r>
              <a:endParaRPr lang="zh-TW" altLang="en-US" sz="2000" b="0">
                <a:solidFill>
                  <a:schemeClr val="tx1"/>
                </a:solidFill>
                <a:effectLst/>
                <a:latin typeface="+mn-lt"/>
              </a:endParaRPr>
            </a:p>
          </p:txBody>
        </p:sp>
        <p:cxnSp>
          <p:nvCxnSpPr>
            <p:cNvPr id="20" name="直線單箭頭接點 19">
              <a:extLst>
                <a:ext uri="{FF2B5EF4-FFF2-40B4-BE49-F238E27FC236}">
                  <a16:creationId xmlns:a16="http://schemas.microsoft.com/office/drawing/2014/main" id="{832B6019-5C88-2E54-7965-11C1953FAD07}"/>
                </a:ext>
              </a:extLst>
            </p:cNvPr>
            <p:cNvCxnSpPr>
              <a:cxnSpLocks/>
            </p:cNvCxnSpPr>
            <p:nvPr/>
          </p:nvCxnSpPr>
          <p:spPr>
            <a:xfrm>
              <a:off x="3805552" y="2581229"/>
              <a:ext cx="352097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字方塊 20">
              <a:extLst>
                <a:ext uri="{FF2B5EF4-FFF2-40B4-BE49-F238E27FC236}">
                  <a16:creationId xmlns:a16="http://schemas.microsoft.com/office/drawing/2014/main" id="{368FD6A9-C608-AF60-BE47-F47E9932D1F9}"/>
                </a:ext>
              </a:extLst>
            </p:cNvPr>
            <p:cNvSpPr txBox="1"/>
            <p:nvPr/>
          </p:nvSpPr>
          <p:spPr>
            <a:xfrm>
              <a:off x="4257499" y="2354972"/>
              <a:ext cx="349994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1200"/>
                </a:spcAft>
              </a:pPr>
              <a:r>
                <a:rPr lang="zh-TW" altLang="en-US" sz="1800" b="0" i="0" u="none" strike="noStrike">
                  <a:solidFill>
                    <a:schemeClr val="tx1"/>
                  </a:solidFill>
                  <a:effectLst/>
                  <a:latin typeface="+mn-lt"/>
                </a:rPr>
                <a:t>簡單，象徵著方便、容易使用</a:t>
              </a:r>
              <a:endParaRPr lang="zh-TW" altLang="en-US" sz="1800" b="0">
                <a:solidFill>
                  <a:schemeClr val="tx1"/>
                </a:solidFill>
                <a:effectLst/>
                <a:latin typeface="+mn-lt"/>
              </a:endParaRPr>
            </a:p>
          </p:txBody>
        </p:sp>
        <p:sp>
          <p:nvSpPr>
            <p:cNvPr id="23" name="文字方塊 22">
              <a:extLst>
                <a:ext uri="{FF2B5EF4-FFF2-40B4-BE49-F238E27FC236}">
                  <a16:creationId xmlns:a16="http://schemas.microsoft.com/office/drawing/2014/main" id="{811F2B9F-B80F-A185-434C-1C03603BA4E8}"/>
                </a:ext>
              </a:extLst>
            </p:cNvPr>
            <p:cNvSpPr txBox="1"/>
            <p:nvPr/>
          </p:nvSpPr>
          <p:spPr>
            <a:xfrm>
              <a:off x="3383752" y="3091897"/>
              <a:ext cx="48662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rtl="0">
                <a:spcBef>
                  <a:spcPts val="0"/>
                </a:spcBef>
                <a:spcAft>
                  <a:spcPts val="1200"/>
                </a:spcAft>
              </a:pPr>
              <a:r>
                <a:rPr lang="zh-TW" altLang="en-US" sz="1800" b="0" i="0" u="none" strike="noStrike" dirty="0">
                  <a:solidFill>
                    <a:schemeClr val="tx1"/>
                  </a:solidFill>
                  <a:effectLst/>
                  <a:latin typeface="+mn-lt"/>
                </a:rPr>
                <a:t>希望此系統為銀髮族帶來便捷的生活</a:t>
              </a:r>
              <a:endParaRPr lang="zh-TW" altLang="en-US" sz="1800" b="0" dirty="0">
                <a:solidFill>
                  <a:schemeClr val="tx1"/>
                </a:solidFill>
                <a:effectLst/>
                <a:latin typeface="+mn-lt"/>
              </a:endParaRPr>
            </a:p>
          </p:txBody>
        </p:sp>
        <p:grpSp>
          <p:nvGrpSpPr>
            <p:cNvPr id="24" name="Google Shape;1908;p45">
              <a:extLst>
                <a:ext uri="{FF2B5EF4-FFF2-40B4-BE49-F238E27FC236}">
                  <a16:creationId xmlns:a16="http://schemas.microsoft.com/office/drawing/2014/main" id="{8FB3582E-1B62-33D9-ADCB-555B8521EC0F}"/>
                </a:ext>
              </a:extLst>
            </p:cNvPr>
            <p:cNvGrpSpPr/>
            <p:nvPr/>
          </p:nvGrpSpPr>
          <p:grpSpPr>
            <a:xfrm>
              <a:off x="2759817" y="3070714"/>
              <a:ext cx="539852" cy="438764"/>
              <a:chOff x="4042599" y="5339697"/>
              <a:chExt cx="539852" cy="438764"/>
            </a:xfrm>
          </p:grpSpPr>
          <p:sp>
            <p:nvSpPr>
              <p:cNvPr id="25" name="Google Shape;1909;p45">
                <a:extLst>
                  <a:ext uri="{FF2B5EF4-FFF2-40B4-BE49-F238E27FC236}">
                    <a16:creationId xmlns:a16="http://schemas.microsoft.com/office/drawing/2014/main" id="{AD040A9E-5C87-3EFA-BF19-CD44CE38CD75}"/>
                  </a:ext>
                </a:extLst>
              </p:cNvPr>
              <p:cNvSpPr/>
              <p:nvPr/>
            </p:nvSpPr>
            <p:spPr>
              <a:xfrm>
                <a:off x="4042599" y="5339697"/>
                <a:ext cx="539852" cy="438764"/>
              </a:xfrm>
              <a:custGeom>
                <a:avLst/>
                <a:gdLst/>
                <a:ahLst/>
                <a:cxnLst/>
                <a:rect l="l" t="t" r="r" b="b"/>
                <a:pathLst>
                  <a:path w="29917" h="24315" extrusionOk="0">
                    <a:moveTo>
                      <a:pt x="21897" y="0"/>
                    </a:moveTo>
                    <a:lnTo>
                      <a:pt x="21345" y="43"/>
                    </a:lnTo>
                    <a:lnTo>
                      <a:pt x="20836" y="127"/>
                    </a:lnTo>
                    <a:lnTo>
                      <a:pt x="20284" y="255"/>
                    </a:lnTo>
                    <a:lnTo>
                      <a:pt x="19732" y="424"/>
                    </a:lnTo>
                    <a:lnTo>
                      <a:pt x="19181" y="637"/>
                    </a:lnTo>
                    <a:lnTo>
                      <a:pt x="18629" y="849"/>
                    </a:lnTo>
                    <a:lnTo>
                      <a:pt x="18078" y="1146"/>
                    </a:lnTo>
                    <a:lnTo>
                      <a:pt x="17526" y="1443"/>
                    </a:lnTo>
                    <a:lnTo>
                      <a:pt x="16974" y="1825"/>
                    </a:lnTo>
                    <a:lnTo>
                      <a:pt x="16423" y="2207"/>
                    </a:lnTo>
                    <a:lnTo>
                      <a:pt x="15871" y="2673"/>
                    </a:lnTo>
                    <a:lnTo>
                      <a:pt x="15362" y="3140"/>
                    </a:lnTo>
                    <a:lnTo>
                      <a:pt x="14810" y="3692"/>
                    </a:lnTo>
                    <a:lnTo>
                      <a:pt x="13919" y="2928"/>
                    </a:lnTo>
                    <a:lnTo>
                      <a:pt x="13028" y="2249"/>
                    </a:lnTo>
                    <a:lnTo>
                      <a:pt x="12137" y="1697"/>
                    </a:lnTo>
                    <a:lnTo>
                      <a:pt x="11203" y="1231"/>
                    </a:lnTo>
                    <a:lnTo>
                      <a:pt x="10312" y="891"/>
                    </a:lnTo>
                    <a:lnTo>
                      <a:pt x="9463" y="637"/>
                    </a:lnTo>
                    <a:lnTo>
                      <a:pt x="8572" y="509"/>
                    </a:lnTo>
                    <a:lnTo>
                      <a:pt x="7724" y="467"/>
                    </a:lnTo>
                    <a:lnTo>
                      <a:pt x="6917" y="467"/>
                    </a:lnTo>
                    <a:lnTo>
                      <a:pt x="6111" y="594"/>
                    </a:lnTo>
                    <a:lnTo>
                      <a:pt x="5347" y="806"/>
                    </a:lnTo>
                    <a:lnTo>
                      <a:pt x="4584" y="1061"/>
                    </a:lnTo>
                    <a:lnTo>
                      <a:pt x="3905" y="1400"/>
                    </a:lnTo>
                    <a:lnTo>
                      <a:pt x="3268" y="1825"/>
                    </a:lnTo>
                    <a:lnTo>
                      <a:pt x="2632" y="2292"/>
                    </a:lnTo>
                    <a:lnTo>
                      <a:pt x="2080" y="2801"/>
                    </a:lnTo>
                    <a:lnTo>
                      <a:pt x="1613" y="3395"/>
                    </a:lnTo>
                    <a:lnTo>
                      <a:pt x="1146" y="3989"/>
                    </a:lnTo>
                    <a:lnTo>
                      <a:pt x="764" y="4668"/>
                    </a:lnTo>
                    <a:lnTo>
                      <a:pt x="467" y="5389"/>
                    </a:lnTo>
                    <a:lnTo>
                      <a:pt x="255" y="6111"/>
                    </a:lnTo>
                    <a:lnTo>
                      <a:pt x="86" y="6917"/>
                    </a:lnTo>
                    <a:lnTo>
                      <a:pt x="1" y="7723"/>
                    </a:lnTo>
                    <a:lnTo>
                      <a:pt x="1" y="8529"/>
                    </a:lnTo>
                    <a:lnTo>
                      <a:pt x="86" y="9378"/>
                    </a:lnTo>
                    <a:lnTo>
                      <a:pt x="298" y="10227"/>
                    </a:lnTo>
                    <a:lnTo>
                      <a:pt x="552" y="11118"/>
                    </a:lnTo>
                    <a:lnTo>
                      <a:pt x="934" y="11966"/>
                    </a:lnTo>
                    <a:lnTo>
                      <a:pt x="1443" y="12858"/>
                    </a:lnTo>
                    <a:lnTo>
                      <a:pt x="2037" y="13749"/>
                    </a:lnTo>
                    <a:lnTo>
                      <a:pt x="2716" y="14597"/>
                    </a:lnTo>
                    <a:lnTo>
                      <a:pt x="3565" y="15446"/>
                    </a:lnTo>
                    <a:lnTo>
                      <a:pt x="9676" y="20071"/>
                    </a:lnTo>
                    <a:lnTo>
                      <a:pt x="15277" y="24315"/>
                    </a:lnTo>
                    <a:lnTo>
                      <a:pt x="26564" y="14937"/>
                    </a:lnTo>
                    <a:lnTo>
                      <a:pt x="27201" y="14258"/>
                    </a:lnTo>
                    <a:lnTo>
                      <a:pt x="27752" y="13536"/>
                    </a:lnTo>
                    <a:lnTo>
                      <a:pt x="28219" y="12858"/>
                    </a:lnTo>
                    <a:lnTo>
                      <a:pt x="28644" y="12179"/>
                    </a:lnTo>
                    <a:lnTo>
                      <a:pt x="28983" y="11457"/>
                    </a:lnTo>
                    <a:lnTo>
                      <a:pt x="29280" y="10778"/>
                    </a:lnTo>
                    <a:lnTo>
                      <a:pt x="29535" y="10099"/>
                    </a:lnTo>
                    <a:lnTo>
                      <a:pt x="29704" y="9420"/>
                    </a:lnTo>
                    <a:lnTo>
                      <a:pt x="29832" y="8741"/>
                    </a:lnTo>
                    <a:lnTo>
                      <a:pt x="29917" y="8105"/>
                    </a:lnTo>
                    <a:lnTo>
                      <a:pt x="29917" y="7468"/>
                    </a:lnTo>
                    <a:lnTo>
                      <a:pt x="29874" y="6832"/>
                    </a:lnTo>
                    <a:lnTo>
                      <a:pt x="29789" y="6195"/>
                    </a:lnTo>
                    <a:lnTo>
                      <a:pt x="29662" y="5601"/>
                    </a:lnTo>
                    <a:lnTo>
                      <a:pt x="29492" y="5050"/>
                    </a:lnTo>
                    <a:lnTo>
                      <a:pt x="29280" y="4498"/>
                    </a:lnTo>
                    <a:lnTo>
                      <a:pt x="29068" y="4031"/>
                    </a:lnTo>
                    <a:lnTo>
                      <a:pt x="28856" y="3649"/>
                    </a:lnTo>
                    <a:lnTo>
                      <a:pt x="28601" y="3225"/>
                    </a:lnTo>
                    <a:lnTo>
                      <a:pt x="28304" y="2843"/>
                    </a:lnTo>
                    <a:lnTo>
                      <a:pt x="28007" y="2504"/>
                    </a:lnTo>
                    <a:lnTo>
                      <a:pt x="27668" y="2164"/>
                    </a:lnTo>
                    <a:lnTo>
                      <a:pt x="27328" y="1825"/>
                    </a:lnTo>
                    <a:lnTo>
                      <a:pt x="26946" y="1528"/>
                    </a:lnTo>
                    <a:lnTo>
                      <a:pt x="26564" y="1231"/>
                    </a:lnTo>
                    <a:lnTo>
                      <a:pt x="26182" y="1019"/>
                    </a:lnTo>
                    <a:lnTo>
                      <a:pt x="25758" y="764"/>
                    </a:lnTo>
                    <a:lnTo>
                      <a:pt x="25334" y="594"/>
                    </a:lnTo>
                    <a:lnTo>
                      <a:pt x="24867" y="424"/>
                    </a:lnTo>
                    <a:lnTo>
                      <a:pt x="24400" y="255"/>
                    </a:lnTo>
                    <a:lnTo>
                      <a:pt x="23933" y="170"/>
                    </a:lnTo>
                    <a:lnTo>
                      <a:pt x="23424" y="85"/>
                    </a:lnTo>
                    <a:lnTo>
                      <a:pt x="229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910;p45">
                <a:extLst>
                  <a:ext uri="{FF2B5EF4-FFF2-40B4-BE49-F238E27FC236}">
                    <a16:creationId xmlns:a16="http://schemas.microsoft.com/office/drawing/2014/main" id="{D96D30E1-F4CF-6F56-1C9B-8AF8CEB377DD}"/>
                  </a:ext>
                </a:extLst>
              </p:cNvPr>
              <p:cNvSpPr/>
              <p:nvPr/>
            </p:nvSpPr>
            <p:spPr>
              <a:xfrm>
                <a:off x="4214121" y="5454556"/>
                <a:ext cx="195283" cy="196041"/>
              </a:xfrm>
              <a:custGeom>
                <a:avLst/>
                <a:gdLst/>
                <a:ahLst/>
                <a:cxnLst/>
                <a:rect l="l" t="t" r="r" b="b"/>
                <a:pathLst>
                  <a:path w="10822" h="10864" extrusionOk="0">
                    <a:moveTo>
                      <a:pt x="6960" y="0"/>
                    </a:moveTo>
                    <a:lnTo>
                      <a:pt x="3565" y="85"/>
                    </a:lnTo>
                    <a:lnTo>
                      <a:pt x="3693" y="3904"/>
                    </a:lnTo>
                    <a:lnTo>
                      <a:pt x="1" y="4031"/>
                    </a:lnTo>
                    <a:lnTo>
                      <a:pt x="86" y="7129"/>
                    </a:lnTo>
                    <a:lnTo>
                      <a:pt x="3777" y="7044"/>
                    </a:lnTo>
                    <a:lnTo>
                      <a:pt x="3862" y="10863"/>
                    </a:lnTo>
                    <a:lnTo>
                      <a:pt x="7257" y="10736"/>
                    </a:lnTo>
                    <a:lnTo>
                      <a:pt x="7172" y="6917"/>
                    </a:lnTo>
                    <a:lnTo>
                      <a:pt x="10822" y="6832"/>
                    </a:lnTo>
                    <a:lnTo>
                      <a:pt x="10737" y="3734"/>
                    </a:lnTo>
                    <a:lnTo>
                      <a:pt x="7087" y="3819"/>
                    </a:lnTo>
                    <a:lnTo>
                      <a:pt x="696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99254170-02D5-F807-F9C7-B06D752BF7D6}"/>
              </a:ext>
            </a:extLst>
          </p:cNvPr>
          <p:cNvSpPr/>
          <p:nvPr/>
        </p:nvSpPr>
        <p:spPr>
          <a:xfrm>
            <a:off x="8195021" y="145210"/>
            <a:ext cx="829340" cy="22459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rgbClr val="74816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問題分析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1B7B427-36A9-1D64-4258-07C2DE4631A8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主題設計</a:t>
            </a:r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CCE32D4A-4DAE-AE56-F68E-A93F6E225950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03</a:t>
            </a:r>
            <a:endParaRPr lang="zh-TW" altLang="en-US" dirty="0"/>
          </a:p>
        </p:txBody>
      </p:sp>
      <p:sp>
        <p:nvSpPr>
          <p:cNvPr id="5" name="Google Shape;1282;p29">
            <a:extLst>
              <a:ext uri="{FF2B5EF4-FFF2-40B4-BE49-F238E27FC236}">
                <a16:creationId xmlns:a16="http://schemas.microsoft.com/office/drawing/2014/main" id="{E5EB3E7A-9844-41EA-1A25-6819DDACDD46}"/>
              </a:ext>
            </a:extLst>
          </p:cNvPr>
          <p:cNvSpPr txBox="1">
            <a:spLocks/>
          </p:cNvSpPr>
          <p:nvPr/>
        </p:nvSpPr>
        <p:spPr>
          <a:xfrm>
            <a:off x="1229710" y="439770"/>
            <a:ext cx="726786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 sz="320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主題設計與問題分析</a:t>
            </a:r>
            <a:endParaRPr lang="en-US" altLang="zh-TW" sz="320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838CEF9-0ECC-7223-E401-8CD12BF2CFE7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01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23414C2-4A31-F398-6BFF-9FB7DF2909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127" y="1650080"/>
            <a:ext cx="1896819" cy="184334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ED5C311-DF72-EA12-A361-E98F00CDB20C}"/>
              </a:ext>
            </a:extLst>
          </p:cNvPr>
          <p:cNvSpPr/>
          <p:nvPr/>
        </p:nvSpPr>
        <p:spPr>
          <a:xfrm>
            <a:off x="8195021" y="137687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問題分析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8D4F6297-69A6-04E9-B923-04F6639CEA40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主題設計</a:t>
            </a:r>
          </a:p>
        </p:txBody>
      </p:sp>
      <p:sp>
        <p:nvSpPr>
          <p:cNvPr id="6" name="Google Shape;1282;p29">
            <a:extLst>
              <a:ext uri="{FF2B5EF4-FFF2-40B4-BE49-F238E27FC236}">
                <a16:creationId xmlns:a16="http://schemas.microsoft.com/office/drawing/2014/main" id="{FC9DD2F7-1367-A6FE-82CF-4ED36B68A0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主題設計與問題分析</a:t>
            </a:r>
            <a:endParaRPr lang="en-US" altLang="zh-TW" sz="3200" i="0" u="none" strike="noStrike">
              <a:solidFill>
                <a:schemeClr val="tx1"/>
              </a:solidFill>
              <a:effectLst/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827A7D8E-B1E4-09FE-BE47-F8F00C50C04B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01</a:t>
            </a:r>
          </a:p>
        </p:txBody>
      </p:sp>
      <p:grpSp>
        <p:nvGrpSpPr>
          <p:cNvPr id="4" name="Google Shape;2428;p85">
            <a:extLst>
              <a:ext uri="{FF2B5EF4-FFF2-40B4-BE49-F238E27FC236}">
                <a16:creationId xmlns:a16="http://schemas.microsoft.com/office/drawing/2014/main" id="{907A5081-327B-5808-07F7-8D940C738149}"/>
              </a:ext>
            </a:extLst>
          </p:cNvPr>
          <p:cNvGrpSpPr/>
          <p:nvPr/>
        </p:nvGrpSpPr>
        <p:grpSpPr>
          <a:xfrm>
            <a:off x="753766" y="1787236"/>
            <a:ext cx="1792200" cy="2307768"/>
            <a:chOff x="4791600" y="656762"/>
            <a:chExt cx="2974336" cy="3829972"/>
          </a:xfrm>
        </p:grpSpPr>
        <p:sp>
          <p:nvSpPr>
            <p:cNvPr id="5" name="Google Shape;2429;p85">
              <a:extLst>
                <a:ext uri="{FF2B5EF4-FFF2-40B4-BE49-F238E27FC236}">
                  <a16:creationId xmlns:a16="http://schemas.microsoft.com/office/drawing/2014/main" id="{38AA7DD3-1C09-97B5-CE0C-ACA0810FA333}"/>
                </a:ext>
              </a:extLst>
            </p:cNvPr>
            <p:cNvSpPr/>
            <p:nvPr/>
          </p:nvSpPr>
          <p:spPr>
            <a:xfrm>
              <a:off x="4791600" y="2579617"/>
              <a:ext cx="2974336" cy="1906859"/>
            </a:xfrm>
            <a:custGeom>
              <a:avLst/>
              <a:gdLst/>
              <a:ahLst/>
              <a:cxnLst/>
              <a:rect l="l" t="t" r="r" b="b"/>
              <a:pathLst>
                <a:path w="11530" h="7392" extrusionOk="0">
                  <a:moveTo>
                    <a:pt x="9965" y="1"/>
                  </a:moveTo>
                  <a:cubicBezTo>
                    <a:pt x="9911" y="1"/>
                    <a:pt x="9858" y="18"/>
                    <a:pt x="9812" y="55"/>
                  </a:cubicBezTo>
                  <a:lnTo>
                    <a:pt x="430" y="5467"/>
                  </a:lnTo>
                  <a:cubicBezTo>
                    <a:pt x="198" y="5605"/>
                    <a:pt x="0" y="5966"/>
                    <a:pt x="0" y="6284"/>
                  </a:cubicBezTo>
                  <a:cubicBezTo>
                    <a:pt x="0" y="6481"/>
                    <a:pt x="78" y="6610"/>
                    <a:pt x="189" y="6645"/>
                  </a:cubicBezTo>
                  <a:lnTo>
                    <a:pt x="1418" y="7358"/>
                  </a:lnTo>
                  <a:cubicBezTo>
                    <a:pt x="1456" y="7380"/>
                    <a:pt x="1501" y="7391"/>
                    <a:pt x="1546" y="7391"/>
                  </a:cubicBezTo>
                  <a:cubicBezTo>
                    <a:pt x="1604" y="7391"/>
                    <a:pt x="1662" y="7374"/>
                    <a:pt x="1710" y="7340"/>
                  </a:cubicBezTo>
                  <a:lnTo>
                    <a:pt x="11092" y="1928"/>
                  </a:lnTo>
                  <a:cubicBezTo>
                    <a:pt x="11324" y="1790"/>
                    <a:pt x="11521" y="1421"/>
                    <a:pt x="11521" y="1112"/>
                  </a:cubicBezTo>
                  <a:cubicBezTo>
                    <a:pt x="11530" y="974"/>
                    <a:pt x="11478" y="854"/>
                    <a:pt x="11375" y="768"/>
                  </a:cubicBezTo>
                  <a:lnTo>
                    <a:pt x="11358" y="759"/>
                  </a:lnTo>
                  <a:lnTo>
                    <a:pt x="10104" y="38"/>
                  </a:lnTo>
                  <a:cubicBezTo>
                    <a:pt x="10060" y="14"/>
                    <a:pt x="10012" y="1"/>
                    <a:pt x="9965" y="1"/>
                  </a:cubicBezTo>
                  <a:close/>
                </a:path>
              </a:pathLst>
            </a:custGeom>
            <a:solidFill>
              <a:srgbClr val="BDCF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430;p85">
              <a:extLst>
                <a:ext uri="{FF2B5EF4-FFF2-40B4-BE49-F238E27FC236}">
                  <a16:creationId xmlns:a16="http://schemas.microsoft.com/office/drawing/2014/main" id="{10DCC29C-145C-13D1-E4F3-0E732FDF780D}"/>
                </a:ext>
              </a:extLst>
            </p:cNvPr>
            <p:cNvSpPr/>
            <p:nvPr/>
          </p:nvSpPr>
          <p:spPr>
            <a:xfrm>
              <a:off x="5121796" y="2768704"/>
              <a:ext cx="2642078" cy="1718030"/>
            </a:xfrm>
            <a:custGeom>
              <a:avLst/>
              <a:gdLst/>
              <a:ahLst/>
              <a:cxnLst/>
              <a:rect l="l" t="t" r="r" b="b"/>
              <a:pathLst>
                <a:path w="10242" h="6660" extrusionOk="0">
                  <a:moveTo>
                    <a:pt x="9981" y="0"/>
                  </a:moveTo>
                  <a:cubicBezTo>
                    <a:pt x="9928" y="0"/>
                    <a:pt x="9871" y="17"/>
                    <a:pt x="9812" y="52"/>
                  </a:cubicBezTo>
                  <a:lnTo>
                    <a:pt x="430" y="5465"/>
                  </a:lnTo>
                  <a:cubicBezTo>
                    <a:pt x="189" y="5602"/>
                    <a:pt x="0" y="5972"/>
                    <a:pt x="0" y="6290"/>
                  </a:cubicBezTo>
                  <a:cubicBezTo>
                    <a:pt x="0" y="6520"/>
                    <a:pt x="110" y="6659"/>
                    <a:pt x="261" y="6659"/>
                  </a:cubicBezTo>
                  <a:cubicBezTo>
                    <a:pt x="313" y="6659"/>
                    <a:pt x="371" y="6643"/>
                    <a:pt x="430" y="6607"/>
                  </a:cubicBezTo>
                  <a:lnTo>
                    <a:pt x="9812" y="1195"/>
                  </a:lnTo>
                  <a:cubicBezTo>
                    <a:pt x="10052" y="1057"/>
                    <a:pt x="10241" y="688"/>
                    <a:pt x="10241" y="370"/>
                  </a:cubicBezTo>
                  <a:cubicBezTo>
                    <a:pt x="10241" y="140"/>
                    <a:pt x="10132" y="0"/>
                    <a:pt x="9981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DCF93">
                    <a:tint val="66000"/>
                    <a:satMod val="160000"/>
                  </a:srgbClr>
                </a:gs>
                <a:gs pos="50000">
                  <a:srgbClr val="BDCF93">
                    <a:tint val="44500"/>
                    <a:satMod val="160000"/>
                  </a:srgbClr>
                </a:gs>
                <a:gs pos="100000">
                  <a:srgbClr val="BDCF93">
                    <a:tint val="23500"/>
                    <a:satMod val="160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431;p85">
              <a:extLst>
                <a:ext uri="{FF2B5EF4-FFF2-40B4-BE49-F238E27FC236}">
                  <a16:creationId xmlns:a16="http://schemas.microsoft.com/office/drawing/2014/main" id="{3DAF9BA9-7181-0F95-5F56-567A9F4A033D}"/>
                </a:ext>
              </a:extLst>
            </p:cNvPr>
            <p:cNvSpPr/>
            <p:nvPr/>
          </p:nvSpPr>
          <p:spPr>
            <a:xfrm>
              <a:off x="6622128" y="736472"/>
              <a:ext cx="904683" cy="2449096"/>
            </a:xfrm>
            <a:custGeom>
              <a:avLst/>
              <a:gdLst/>
              <a:ahLst/>
              <a:cxnLst/>
              <a:rect l="l" t="t" r="r" b="b"/>
              <a:pathLst>
                <a:path w="3507" h="9494" extrusionOk="0">
                  <a:moveTo>
                    <a:pt x="1960" y="0"/>
                  </a:moveTo>
                  <a:cubicBezTo>
                    <a:pt x="1908" y="0"/>
                    <a:pt x="1857" y="18"/>
                    <a:pt x="1814" y="52"/>
                  </a:cubicBezTo>
                  <a:lnTo>
                    <a:pt x="396" y="868"/>
                  </a:lnTo>
                  <a:cubicBezTo>
                    <a:pt x="181" y="997"/>
                    <a:pt x="1" y="1341"/>
                    <a:pt x="1" y="1633"/>
                  </a:cubicBezTo>
                  <a:lnTo>
                    <a:pt x="1" y="8764"/>
                  </a:lnTo>
                  <a:lnTo>
                    <a:pt x="1272" y="9494"/>
                  </a:lnTo>
                  <a:lnTo>
                    <a:pt x="3498" y="8222"/>
                  </a:lnTo>
                  <a:lnTo>
                    <a:pt x="3498" y="1091"/>
                  </a:lnTo>
                  <a:cubicBezTo>
                    <a:pt x="3506" y="980"/>
                    <a:pt x="3463" y="868"/>
                    <a:pt x="3394" y="791"/>
                  </a:cubicBezTo>
                  <a:cubicBezTo>
                    <a:pt x="3369" y="774"/>
                    <a:pt x="2106" y="52"/>
                    <a:pt x="2106" y="52"/>
                  </a:cubicBezTo>
                  <a:cubicBezTo>
                    <a:pt x="2063" y="18"/>
                    <a:pt x="2011" y="0"/>
                    <a:pt x="196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432;p85">
              <a:extLst>
                <a:ext uri="{FF2B5EF4-FFF2-40B4-BE49-F238E27FC236}">
                  <a16:creationId xmlns:a16="http://schemas.microsoft.com/office/drawing/2014/main" id="{66C21033-8482-CE72-2C5B-6768B718F669}"/>
                </a:ext>
              </a:extLst>
            </p:cNvPr>
            <p:cNvSpPr/>
            <p:nvPr/>
          </p:nvSpPr>
          <p:spPr>
            <a:xfrm>
              <a:off x="6952324" y="926591"/>
              <a:ext cx="572166" cy="2261299"/>
            </a:xfrm>
            <a:custGeom>
              <a:avLst/>
              <a:gdLst/>
              <a:ahLst/>
              <a:cxnLst/>
              <a:rect l="l" t="t" r="r" b="b"/>
              <a:pathLst>
                <a:path w="2218" h="8766" extrusionOk="0">
                  <a:moveTo>
                    <a:pt x="1972" y="0"/>
                  </a:moveTo>
                  <a:cubicBezTo>
                    <a:pt x="1923" y="0"/>
                    <a:pt x="1870" y="15"/>
                    <a:pt x="1814" y="45"/>
                  </a:cubicBezTo>
                  <a:lnTo>
                    <a:pt x="396" y="870"/>
                  </a:lnTo>
                  <a:cubicBezTo>
                    <a:pt x="181" y="990"/>
                    <a:pt x="1" y="1334"/>
                    <a:pt x="1" y="1635"/>
                  </a:cubicBezTo>
                  <a:lnTo>
                    <a:pt x="1" y="8765"/>
                  </a:lnTo>
                  <a:lnTo>
                    <a:pt x="2218" y="7485"/>
                  </a:lnTo>
                  <a:lnTo>
                    <a:pt x="2218" y="354"/>
                  </a:lnTo>
                  <a:cubicBezTo>
                    <a:pt x="2218" y="129"/>
                    <a:pt x="2116" y="0"/>
                    <a:pt x="1972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433;p85">
              <a:extLst>
                <a:ext uri="{FF2B5EF4-FFF2-40B4-BE49-F238E27FC236}">
                  <a16:creationId xmlns:a16="http://schemas.microsoft.com/office/drawing/2014/main" id="{54CD13AB-D86B-7919-DC4A-112B7CEAB393}"/>
                </a:ext>
              </a:extLst>
            </p:cNvPr>
            <p:cNvSpPr/>
            <p:nvPr/>
          </p:nvSpPr>
          <p:spPr>
            <a:xfrm>
              <a:off x="5826560" y="1799796"/>
              <a:ext cx="906747" cy="1846754"/>
            </a:xfrm>
            <a:custGeom>
              <a:avLst/>
              <a:gdLst/>
              <a:ahLst/>
              <a:cxnLst/>
              <a:rect l="l" t="t" r="r" b="b"/>
              <a:pathLst>
                <a:path w="3515" h="7159" extrusionOk="0">
                  <a:moveTo>
                    <a:pt x="1964" y="0"/>
                  </a:moveTo>
                  <a:cubicBezTo>
                    <a:pt x="1914" y="0"/>
                    <a:pt x="1865" y="15"/>
                    <a:pt x="1822" y="45"/>
                  </a:cubicBezTo>
                  <a:lnTo>
                    <a:pt x="404" y="870"/>
                  </a:lnTo>
                  <a:cubicBezTo>
                    <a:pt x="181" y="990"/>
                    <a:pt x="1" y="1334"/>
                    <a:pt x="1" y="1635"/>
                  </a:cubicBezTo>
                  <a:lnTo>
                    <a:pt x="1" y="6420"/>
                  </a:lnTo>
                  <a:lnTo>
                    <a:pt x="1281" y="7159"/>
                  </a:lnTo>
                  <a:lnTo>
                    <a:pt x="3497" y="5879"/>
                  </a:lnTo>
                  <a:lnTo>
                    <a:pt x="3497" y="1085"/>
                  </a:lnTo>
                  <a:cubicBezTo>
                    <a:pt x="3514" y="964"/>
                    <a:pt x="3463" y="844"/>
                    <a:pt x="3368" y="767"/>
                  </a:cubicBezTo>
                  <a:lnTo>
                    <a:pt x="3351" y="758"/>
                  </a:lnTo>
                  <a:lnTo>
                    <a:pt x="2105" y="45"/>
                  </a:lnTo>
                  <a:cubicBezTo>
                    <a:pt x="2062" y="15"/>
                    <a:pt x="2013" y="0"/>
                    <a:pt x="1964" y="0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434;p85">
              <a:extLst>
                <a:ext uri="{FF2B5EF4-FFF2-40B4-BE49-F238E27FC236}">
                  <a16:creationId xmlns:a16="http://schemas.microsoft.com/office/drawing/2014/main" id="{9D615636-5FA3-BBCC-8933-EF2EE44AA6C8}"/>
                </a:ext>
              </a:extLst>
            </p:cNvPr>
            <p:cNvSpPr/>
            <p:nvPr/>
          </p:nvSpPr>
          <p:spPr>
            <a:xfrm>
              <a:off x="6156757" y="1989398"/>
              <a:ext cx="572166" cy="1657151"/>
            </a:xfrm>
            <a:custGeom>
              <a:avLst/>
              <a:gdLst/>
              <a:ahLst/>
              <a:cxnLst/>
              <a:rect l="l" t="t" r="r" b="b"/>
              <a:pathLst>
                <a:path w="2218" h="6424" extrusionOk="0">
                  <a:moveTo>
                    <a:pt x="1974" y="1"/>
                  </a:moveTo>
                  <a:cubicBezTo>
                    <a:pt x="1925" y="1"/>
                    <a:pt x="1871" y="16"/>
                    <a:pt x="1813" y="49"/>
                  </a:cubicBezTo>
                  <a:lnTo>
                    <a:pt x="404" y="865"/>
                  </a:lnTo>
                  <a:cubicBezTo>
                    <a:pt x="181" y="994"/>
                    <a:pt x="1" y="1338"/>
                    <a:pt x="1" y="1630"/>
                  </a:cubicBezTo>
                  <a:lnTo>
                    <a:pt x="1" y="6424"/>
                  </a:lnTo>
                  <a:lnTo>
                    <a:pt x="2217" y="5135"/>
                  </a:lnTo>
                  <a:lnTo>
                    <a:pt x="2217" y="350"/>
                  </a:lnTo>
                  <a:cubicBezTo>
                    <a:pt x="2217" y="132"/>
                    <a:pt x="2117" y="1"/>
                    <a:pt x="1974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435;p85">
              <a:extLst>
                <a:ext uri="{FF2B5EF4-FFF2-40B4-BE49-F238E27FC236}">
                  <a16:creationId xmlns:a16="http://schemas.microsoft.com/office/drawing/2014/main" id="{6E4AF484-BD90-DA99-8E25-6FA474526335}"/>
                </a:ext>
              </a:extLst>
            </p:cNvPr>
            <p:cNvSpPr/>
            <p:nvPr/>
          </p:nvSpPr>
          <p:spPr>
            <a:xfrm>
              <a:off x="5033056" y="2626825"/>
              <a:ext cx="902362" cy="1478641"/>
            </a:xfrm>
            <a:custGeom>
              <a:avLst/>
              <a:gdLst/>
              <a:ahLst/>
              <a:cxnLst/>
              <a:rect l="l" t="t" r="r" b="b"/>
              <a:pathLst>
                <a:path w="3498" h="5732" extrusionOk="0">
                  <a:moveTo>
                    <a:pt x="1960" y="1"/>
                  </a:moveTo>
                  <a:cubicBezTo>
                    <a:pt x="1908" y="1"/>
                    <a:pt x="1857" y="18"/>
                    <a:pt x="1814" y="52"/>
                  </a:cubicBezTo>
                  <a:lnTo>
                    <a:pt x="396" y="869"/>
                  </a:lnTo>
                  <a:cubicBezTo>
                    <a:pt x="181" y="997"/>
                    <a:pt x="1" y="1341"/>
                    <a:pt x="1" y="1633"/>
                  </a:cubicBezTo>
                  <a:lnTo>
                    <a:pt x="1" y="5001"/>
                  </a:lnTo>
                  <a:lnTo>
                    <a:pt x="1281" y="5731"/>
                  </a:lnTo>
                  <a:lnTo>
                    <a:pt x="3497" y="4451"/>
                  </a:lnTo>
                  <a:lnTo>
                    <a:pt x="3497" y="1083"/>
                  </a:lnTo>
                  <a:cubicBezTo>
                    <a:pt x="3497" y="894"/>
                    <a:pt x="3420" y="765"/>
                    <a:pt x="3308" y="740"/>
                  </a:cubicBezTo>
                  <a:lnTo>
                    <a:pt x="2106" y="52"/>
                  </a:lnTo>
                  <a:cubicBezTo>
                    <a:pt x="2063" y="18"/>
                    <a:pt x="2011" y="1"/>
                    <a:pt x="1960" y="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436;p85">
              <a:extLst>
                <a:ext uri="{FF2B5EF4-FFF2-40B4-BE49-F238E27FC236}">
                  <a16:creationId xmlns:a16="http://schemas.microsoft.com/office/drawing/2014/main" id="{BB2AF130-0759-9CD8-B22F-3DF089EE041F}"/>
                </a:ext>
              </a:extLst>
            </p:cNvPr>
            <p:cNvSpPr/>
            <p:nvPr/>
          </p:nvSpPr>
          <p:spPr>
            <a:xfrm>
              <a:off x="5361189" y="2814879"/>
              <a:ext cx="574230" cy="1290586"/>
            </a:xfrm>
            <a:custGeom>
              <a:avLst/>
              <a:gdLst/>
              <a:ahLst/>
              <a:cxnLst/>
              <a:rect l="l" t="t" r="r" b="b"/>
              <a:pathLst>
                <a:path w="2226" h="5003" extrusionOk="0">
                  <a:moveTo>
                    <a:pt x="1980" y="0"/>
                  </a:moveTo>
                  <a:cubicBezTo>
                    <a:pt x="1931" y="0"/>
                    <a:pt x="1878" y="15"/>
                    <a:pt x="1822" y="45"/>
                  </a:cubicBezTo>
                  <a:lnTo>
                    <a:pt x="404" y="870"/>
                  </a:lnTo>
                  <a:cubicBezTo>
                    <a:pt x="181" y="990"/>
                    <a:pt x="0" y="1334"/>
                    <a:pt x="0" y="1634"/>
                  </a:cubicBezTo>
                  <a:lnTo>
                    <a:pt x="0" y="5002"/>
                  </a:lnTo>
                  <a:lnTo>
                    <a:pt x="2225" y="3722"/>
                  </a:lnTo>
                  <a:lnTo>
                    <a:pt x="2225" y="354"/>
                  </a:lnTo>
                  <a:cubicBezTo>
                    <a:pt x="2225" y="129"/>
                    <a:pt x="2124" y="0"/>
                    <a:pt x="1980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437;p85">
              <a:extLst>
                <a:ext uri="{FF2B5EF4-FFF2-40B4-BE49-F238E27FC236}">
                  <a16:creationId xmlns:a16="http://schemas.microsoft.com/office/drawing/2014/main" id="{B55072DA-DE80-73AF-7B3E-AC6794E0C070}"/>
                </a:ext>
              </a:extLst>
            </p:cNvPr>
            <p:cNvSpPr/>
            <p:nvPr/>
          </p:nvSpPr>
          <p:spPr>
            <a:xfrm>
              <a:off x="4941478" y="656762"/>
              <a:ext cx="2173097" cy="2280646"/>
            </a:xfrm>
            <a:custGeom>
              <a:avLst/>
              <a:gdLst/>
              <a:ahLst/>
              <a:cxnLst/>
              <a:rect l="l" t="t" r="r" b="b"/>
              <a:pathLst>
                <a:path w="8424" h="8841" extrusionOk="0">
                  <a:moveTo>
                    <a:pt x="8062" y="0"/>
                  </a:moveTo>
                  <a:lnTo>
                    <a:pt x="6963" y="52"/>
                  </a:lnTo>
                  <a:cubicBezTo>
                    <a:pt x="6593" y="120"/>
                    <a:pt x="6619" y="653"/>
                    <a:pt x="6997" y="687"/>
                  </a:cubicBezTo>
                  <a:lnTo>
                    <a:pt x="7315" y="679"/>
                  </a:lnTo>
                  <a:lnTo>
                    <a:pt x="167" y="8334"/>
                  </a:lnTo>
                  <a:cubicBezTo>
                    <a:pt x="0" y="8567"/>
                    <a:pt x="200" y="8841"/>
                    <a:pt x="430" y="8841"/>
                  </a:cubicBezTo>
                  <a:cubicBezTo>
                    <a:pt x="497" y="8841"/>
                    <a:pt x="567" y="8818"/>
                    <a:pt x="631" y="8763"/>
                  </a:cubicBezTo>
                  <a:lnTo>
                    <a:pt x="7770" y="1117"/>
                  </a:lnTo>
                  <a:lnTo>
                    <a:pt x="7779" y="1426"/>
                  </a:lnTo>
                  <a:cubicBezTo>
                    <a:pt x="7787" y="1598"/>
                    <a:pt x="7925" y="1736"/>
                    <a:pt x="8105" y="1736"/>
                  </a:cubicBezTo>
                  <a:lnTo>
                    <a:pt x="8114" y="1736"/>
                  </a:lnTo>
                  <a:cubicBezTo>
                    <a:pt x="8286" y="1736"/>
                    <a:pt x="8423" y="1589"/>
                    <a:pt x="8423" y="1418"/>
                  </a:cubicBezTo>
                  <a:lnTo>
                    <a:pt x="8397" y="318"/>
                  </a:lnTo>
                  <a:cubicBezTo>
                    <a:pt x="8389" y="138"/>
                    <a:pt x="8243" y="0"/>
                    <a:pt x="80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D251CD0-B4D9-8400-077B-C744789B43EC}"/>
              </a:ext>
            </a:extLst>
          </p:cNvPr>
          <p:cNvSpPr txBox="1"/>
          <p:nvPr/>
        </p:nvSpPr>
        <p:spPr>
          <a:xfrm>
            <a:off x="3022853" y="1354400"/>
            <a:ext cx="5292409" cy="3182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ts val="1700"/>
              </a:lnSpc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1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目標</a:t>
            </a:r>
            <a:endParaRPr lang="zh-TW" altLang="en-US" sz="1800" b="1">
              <a:solidFill>
                <a:schemeClr val="tx1"/>
              </a:solidFill>
              <a:effectLst/>
            </a:endParaRPr>
          </a:p>
          <a:p>
            <a:pPr marL="285750" indent="-285750" rtl="0" fontAlgn="base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成功老化</a:t>
            </a:r>
          </a:p>
          <a:p>
            <a:pPr marL="742950" indent="-285750" rtl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ü"/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確保老年人的生理、心理和社會</a:t>
            </a:r>
            <a:r>
              <a:rPr lang="zh-TW" altLang="en-US" sz="1600">
                <a:solidFill>
                  <a:schemeClr val="tx1"/>
                </a:solidFill>
                <a:latin typeface="Arial" panose="020B0604020202020204" pitchFamily="34" charset="0"/>
              </a:rPr>
              <a:t>各</a:t>
            </a: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層面健康</a:t>
            </a:r>
            <a:endParaRPr lang="zh-TW" altLang="en-US" sz="1600" b="0">
              <a:solidFill>
                <a:schemeClr val="tx1"/>
              </a:solidFill>
              <a:effectLst/>
            </a:endParaRPr>
          </a:p>
          <a:p>
            <a:pPr marL="285750" indent="-285750" rtl="0" fontAlgn="base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減少獨居隱患</a:t>
            </a:r>
          </a:p>
          <a:p>
            <a:pPr marL="742950" indent="-285750" rtl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ü"/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減少老人出門走失的意外</a:t>
            </a:r>
            <a:endParaRPr lang="zh-TW" altLang="en-US" sz="1600" b="0">
              <a:solidFill>
                <a:schemeClr val="tx1"/>
              </a:solidFill>
              <a:effectLst/>
            </a:endParaRPr>
          </a:p>
          <a:p>
            <a:pPr marL="285750" indent="-285750" rtl="0" fontAlgn="base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提升慢性病管理意識</a:t>
            </a:r>
          </a:p>
          <a:p>
            <a:pPr marL="742950" indent="-285750" rtl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ü"/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吃藥提醒 </a:t>
            </a:r>
            <a:endParaRPr lang="zh-TW" altLang="en-US" sz="1600" b="0">
              <a:solidFill>
                <a:schemeClr val="tx1"/>
              </a:solidFill>
              <a:effectLst/>
            </a:endParaRPr>
          </a:p>
          <a:p>
            <a:pPr marL="742950" indent="-285750" rtl="0">
              <a:lnSpc>
                <a:spcPts val="2000"/>
              </a:lnSpc>
              <a:spcBef>
                <a:spcPts val="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ü"/>
            </a:pPr>
            <a:r>
              <a:rPr lang="zh-TW" altLang="en-US" sz="1600" b="0" i="0" u="none" strike="noStrike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回診提醒</a:t>
            </a:r>
            <a:endParaRPr lang="zh-TW" altLang="en-US" sz="1600" b="0">
              <a:solidFill>
                <a:schemeClr val="tx1"/>
              </a:solidFill>
              <a:effectLst/>
            </a:endParaRPr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FF07CD4F-8901-73A7-AD67-E6458F4A7C52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04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8270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282;p29">
            <a:extLst>
              <a:ext uri="{FF2B5EF4-FFF2-40B4-BE49-F238E27FC236}">
                <a16:creationId xmlns:a16="http://schemas.microsoft.com/office/drawing/2014/main" id="{33810CD5-F468-8153-D2A9-7E206ED9C7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zh-TW" altLang="en-US" sz="3200" i="0" u="none" strike="noStrike">
                <a:solidFill>
                  <a:schemeClr val="tx1"/>
                </a:solidFill>
                <a:effectLst/>
                <a:latin typeface="+mj-lt"/>
                <a:ea typeface="微軟正黑體" panose="020B0604030504040204" pitchFamily="34" charset="-120"/>
              </a:rPr>
              <a:t>主題設計與問題分析</a:t>
            </a:r>
            <a:endParaRPr lang="en-US" altLang="zh-TW" sz="3200" i="0" u="none" strike="noStrike">
              <a:solidFill>
                <a:schemeClr val="tx1"/>
              </a:solidFill>
              <a:effectLst/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4D80BA0A-A3FA-EF97-B1D6-DDC3D64FD1FA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01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7F90D0AC-14EF-6689-C25D-660981CDFED5}"/>
              </a:ext>
            </a:extLst>
          </p:cNvPr>
          <p:cNvSpPr txBox="1"/>
          <p:nvPr/>
        </p:nvSpPr>
        <p:spPr>
          <a:xfrm>
            <a:off x="807691" y="1489123"/>
            <a:ext cx="761289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zh-TW" altLang="en-US" sz="18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假設與限制</a:t>
            </a:r>
            <a:endParaRPr lang="zh-TW" altLang="en-US" sz="1800" b="1" dirty="0">
              <a:solidFill>
                <a:schemeClr val="tx1"/>
              </a:solidFill>
              <a:effectLst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網路通訊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普及</a:t>
            </a:r>
            <a:endParaRPr lang="zh-TW" altLang="en-US" sz="1600" b="0" i="0" u="none" strike="noStrike" dirty="0"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indent="-285750" rtl="0">
              <a:spcBef>
                <a:spcPts val="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ü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使用者都有基本的智慧手機和網路使用能力</a:t>
            </a:r>
            <a:endParaRPr lang="zh-TW" altLang="en-US" sz="1600" b="0" dirty="0">
              <a:solidFill>
                <a:schemeClr val="tx1"/>
              </a:solidFill>
              <a:effectLst/>
            </a:endParaRPr>
          </a:p>
          <a:p>
            <a:pPr marL="742950" indent="-285750" rtl="0">
              <a:spcBef>
                <a:spcPts val="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ü"/>
            </a:pPr>
            <a:r>
              <a:rPr lang="en-US" altLang="zh-TW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 APP 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為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主流</a:t>
            </a: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通訊軟體</a:t>
            </a:r>
            <a:endParaRPr lang="zh-TW" altLang="en-US" sz="1600" b="0" dirty="0">
              <a:solidFill>
                <a:schemeClr val="tx1"/>
              </a:solidFill>
              <a:effectLst/>
            </a:endParaRPr>
          </a:p>
          <a:p>
            <a:pPr marL="285750" indent="-285750" rtl="0" fontAlgn="base">
              <a:spcBef>
                <a:spcPts val="0"/>
              </a:spcBef>
              <a:spcAft>
                <a:spcPts val="1200"/>
              </a:spcAft>
              <a:buSzPct val="75000"/>
              <a:buFont typeface="Wingdings" panose="05000000000000000000" pitchFamily="2" charset="2"/>
              <a:buChar char="l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使用者接受度</a:t>
            </a:r>
          </a:p>
          <a:p>
            <a:pPr marL="742950" indent="-285750" rtl="0">
              <a:spcBef>
                <a:spcPts val="0"/>
              </a:spcBef>
              <a:spcAft>
                <a:spcPts val="1200"/>
              </a:spcAft>
              <a:buSzPct val="80000"/>
              <a:buFont typeface="Wingdings" panose="05000000000000000000" pitchFamily="2" charset="2"/>
              <a:buChar char="ü"/>
            </a:pPr>
            <a:r>
              <a:rPr lang="zh-TW" altLang="en-US" sz="1600" b="0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使用者對於應用的學習能力不等，因此設計易使用且人性化的系統</a:t>
            </a:r>
            <a:endParaRPr lang="zh-TW" altLang="en-US" sz="1600" b="0" dirty="0">
              <a:solidFill>
                <a:schemeClr val="tx1"/>
              </a:solidFill>
              <a:effectLst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F09D04B9-CFF9-08B4-E960-2C46D8972453}"/>
              </a:ext>
            </a:extLst>
          </p:cNvPr>
          <p:cNvSpPr/>
          <p:nvPr/>
        </p:nvSpPr>
        <p:spPr>
          <a:xfrm>
            <a:off x="8195021" y="137687"/>
            <a:ext cx="829340" cy="224592"/>
          </a:xfrm>
          <a:prstGeom prst="rect">
            <a:avLst/>
          </a:prstGeom>
          <a:solidFill>
            <a:schemeClr val="accent2"/>
          </a:solidFill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問題分析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C2102E1-6F77-C02F-CBC0-51C62B28A99A}"/>
              </a:ext>
            </a:extLst>
          </p:cNvPr>
          <p:cNvSpPr/>
          <p:nvPr/>
        </p:nvSpPr>
        <p:spPr>
          <a:xfrm>
            <a:off x="7279735" y="143703"/>
            <a:ext cx="829340" cy="22459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r>
              <a:rPr lang="zh-TW" altLang="en-US" sz="1200" b="1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主題設計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0C676E3-6B0B-3C34-8424-57F7F4EDD3FA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05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51400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82;p29">
            <a:extLst>
              <a:ext uri="{FF2B5EF4-FFF2-40B4-BE49-F238E27FC236}">
                <a16:creationId xmlns:a16="http://schemas.microsoft.com/office/drawing/2014/main" id="{58D84F96-A5FB-2F03-4499-8551C1ECDB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地方訪談對象回饋</a:t>
            </a:r>
            <a:endParaRPr lang="en-US" altLang="zh-TW" sz="320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86830F2-9813-1B31-0A4F-3D90A86BDEE4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02</a:t>
            </a: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859C99CD-886C-7438-F91E-7F40DA92B205}"/>
              </a:ext>
            </a:extLst>
          </p:cNvPr>
          <p:cNvSpPr txBox="1"/>
          <p:nvPr/>
        </p:nvSpPr>
        <p:spPr>
          <a:xfrm>
            <a:off x="976075" y="1212500"/>
            <a:ext cx="7521497" cy="671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600"/>
              </a:lnSpc>
            </a:pP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我們的團隊在</a:t>
            </a:r>
            <a:r>
              <a:rPr lang="en-US" altLang="zh-TW" sz="1600" dirty="0">
                <a:solidFill>
                  <a:schemeClr val="tx1"/>
                </a:solidFill>
                <a:latin typeface="Arial" panose="020B0604020202020204" pitchFamily="34" charset="0"/>
              </a:rPr>
              <a:t>2024/05/14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發出一份關於此系統的研究問卷，截止至</a:t>
            </a:r>
            <a:r>
              <a:rPr lang="en-US" altLang="zh-TW" sz="1600" dirty="0">
                <a:solidFill>
                  <a:schemeClr val="tx1"/>
                </a:solidFill>
                <a:latin typeface="Arial" panose="020B0604020202020204" pitchFamily="34" charset="0"/>
              </a:rPr>
              <a:t>2024/05/18</a:t>
            </a:r>
            <a:endParaRPr lang="zh-TW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調查</a:t>
            </a:r>
            <a:r>
              <a:rPr lang="zh-TW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台北市中正區居民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關於</a:t>
            </a:r>
            <a:r>
              <a:rPr lang="en-US" altLang="zh-TW" sz="1600" dirty="0">
                <a:solidFill>
                  <a:schemeClr val="tx1"/>
                </a:solidFill>
                <a:latin typeface="Arial" panose="020B0604020202020204" pitchFamily="34" charset="0"/>
              </a:rPr>
              <a:t>LINE App</a:t>
            </a:r>
            <a:r>
              <a:rPr lang="zh-TW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使用習慣和系統功能的相關意見</a:t>
            </a:r>
            <a:endParaRPr lang="en-US" altLang="zh-TW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grpSp>
        <p:nvGrpSpPr>
          <p:cNvPr id="16" name="Google Shape;1431;p65">
            <a:extLst>
              <a:ext uri="{FF2B5EF4-FFF2-40B4-BE49-F238E27FC236}">
                <a16:creationId xmlns:a16="http://schemas.microsoft.com/office/drawing/2014/main" id="{65441087-EC8F-7C0B-CD45-E0CB64FEAEFE}"/>
              </a:ext>
            </a:extLst>
          </p:cNvPr>
          <p:cNvGrpSpPr/>
          <p:nvPr/>
        </p:nvGrpSpPr>
        <p:grpSpPr>
          <a:xfrm>
            <a:off x="4969976" y="2371284"/>
            <a:ext cx="2353681" cy="2186922"/>
            <a:chOff x="-7702950" y="2681850"/>
            <a:chExt cx="3706375" cy="3308200"/>
          </a:xfrm>
        </p:grpSpPr>
        <p:sp>
          <p:nvSpPr>
            <p:cNvPr id="17" name="Google Shape;1432;p65">
              <a:extLst>
                <a:ext uri="{FF2B5EF4-FFF2-40B4-BE49-F238E27FC236}">
                  <a16:creationId xmlns:a16="http://schemas.microsoft.com/office/drawing/2014/main" id="{00C3C2E3-19B0-2A14-39E9-7F91CC247B3D}"/>
                </a:ext>
              </a:extLst>
            </p:cNvPr>
            <p:cNvSpPr/>
            <p:nvPr/>
          </p:nvSpPr>
          <p:spPr>
            <a:xfrm>
              <a:off x="-7535650" y="4440950"/>
              <a:ext cx="3427900" cy="1549100"/>
            </a:xfrm>
            <a:custGeom>
              <a:avLst/>
              <a:gdLst/>
              <a:ahLst/>
              <a:cxnLst/>
              <a:rect l="l" t="t" r="r" b="b"/>
              <a:pathLst>
                <a:path w="137116" h="61964" extrusionOk="0">
                  <a:moveTo>
                    <a:pt x="0" y="0"/>
                  </a:moveTo>
                  <a:lnTo>
                    <a:pt x="0" y="22389"/>
                  </a:lnTo>
                  <a:cubicBezTo>
                    <a:pt x="0" y="32517"/>
                    <a:pt x="6693" y="42645"/>
                    <a:pt x="20078" y="50372"/>
                  </a:cubicBezTo>
                  <a:cubicBezTo>
                    <a:pt x="33462" y="58100"/>
                    <a:pt x="51005" y="61964"/>
                    <a:pt x="68548" y="61964"/>
                  </a:cubicBezTo>
                  <a:cubicBezTo>
                    <a:pt x="86091" y="61964"/>
                    <a:pt x="103634" y="58100"/>
                    <a:pt x="117018" y="50372"/>
                  </a:cubicBezTo>
                  <a:cubicBezTo>
                    <a:pt x="130424" y="42634"/>
                    <a:pt x="137115" y="32486"/>
                    <a:pt x="137095" y="22342"/>
                  </a:cubicBezTo>
                  <a:lnTo>
                    <a:pt x="137095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433;p65">
              <a:extLst>
                <a:ext uri="{FF2B5EF4-FFF2-40B4-BE49-F238E27FC236}">
                  <a16:creationId xmlns:a16="http://schemas.microsoft.com/office/drawing/2014/main" id="{EB99E52A-C8DC-5F5A-87AC-49F85FBF0B16}"/>
                </a:ext>
              </a:extLst>
            </p:cNvPr>
            <p:cNvSpPr/>
            <p:nvPr/>
          </p:nvSpPr>
          <p:spPr>
            <a:xfrm>
              <a:off x="-7702950" y="3468500"/>
              <a:ext cx="3647775" cy="1961825"/>
            </a:xfrm>
            <a:custGeom>
              <a:avLst/>
              <a:gdLst/>
              <a:ahLst/>
              <a:cxnLst/>
              <a:rect l="l" t="t" r="r" b="b"/>
              <a:pathLst>
                <a:path w="145911" h="78473" extrusionOk="0">
                  <a:moveTo>
                    <a:pt x="62673" y="0"/>
                  </a:moveTo>
                  <a:cubicBezTo>
                    <a:pt x="62600" y="0"/>
                    <a:pt x="62527" y="4"/>
                    <a:pt x="62453" y="12"/>
                  </a:cubicBezTo>
                  <a:cubicBezTo>
                    <a:pt x="49378" y="1439"/>
                    <a:pt x="36885" y="5070"/>
                    <a:pt x="26771" y="10911"/>
                  </a:cubicBezTo>
                  <a:cubicBezTo>
                    <a:pt x="1" y="26370"/>
                    <a:pt x="1" y="51428"/>
                    <a:pt x="26771" y="66885"/>
                  </a:cubicBezTo>
                  <a:cubicBezTo>
                    <a:pt x="40156" y="74610"/>
                    <a:pt x="57698" y="78473"/>
                    <a:pt x="75241" y="78473"/>
                  </a:cubicBezTo>
                  <a:cubicBezTo>
                    <a:pt x="92784" y="78473"/>
                    <a:pt x="110327" y="74610"/>
                    <a:pt x="123712" y="66885"/>
                  </a:cubicBezTo>
                  <a:cubicBezTo>
                    <a:pt x="139418" y="57819"/>
                    <a:pt x="145910" y="45446"/>
                    <a:pt x="143178" y="33642"/>
                  </a:cubicBezTo>
                  <a:cubicBezTo>
                    <a:pt x="142962" y="32713"/>
                    <a:pt x="142123" y="32074"/>
                    <a:pt x="141185" y="32074"/>
                  </a:cubicBezTo>
                  <a:cubicBezTo>
                    <a:pt x="141115" y="32074"/>
                    <a:pt x="141043" y="32078"/>
                    <a:pt x="140972" y="32085"/>
                  </a:cubicBezTo>
                  <a:lnTo>
                    <a:pt x="75238" y="38901"/>
                  </a:lnTo>
                  <a:lnTo>
                    <a:pt x="64634" y="1493"/>
                  </a:lnTo>
                  <a:cubicBezTo>
                    <a:pt x="64383" y="608"/>
                    <a:pt x="63576" y="0"/>
                    <a:pt x="62673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434;p65">
              <a:extLst>
                <a:ext uri="{FF2B5EF4-FFF2-40B4-BE49-F238E27FC236}">
                  <a16:creationId xmlns:a16="http://schemas.microsoft.com/office/drawing/2014/main" id="{DE67836E-6872-4D04-3CC2-5FAFC85108FB}"/>
                </a:ext>
              </a:extLst>
            </p:cNvPr>
            <p:cNvSpPr/>
            <p:nvPr/>
          </p:nvSpPr>
          <p:spPr>
            <a:xfrm>
              <a:off x="-5960400" y="2681875"/>
              <a:ext cx="1963825" cy="1544175"/>
            </a:xfrm>
            <a:custGeom>
              <a:avLst/>
              <a:gdLst/>
              <a:ahLst/>
              <a:cxnLst/>
              <a:rect l="l" t="t" r="r" b="b"/>
              <a:pathLst>
                <a:path w="78553" h="61767" extrusionOk="0">
                  <a:moveTo>
                    <a:pt x="11081" y="0"/>
                  </a:moveTo>
                  <a:cubicBezTo>
                    <a:pt x="8060" y="0"/>
                    <a:pt x="5040" y="115"/>
                    <a:pt x="2040" y="344"/>
                  </a:cubicBezTo>
                  <a:cubicBezTo>
                    <a:pt x="914" y="429"/>
                    <a:pt x="2" y="1434"/>
                    <a:pt x="2" y="2563"/>
                  </a:cubicBezTo>
                  <a:lnTo>
                    <a:pt x="0" y="20861"/>
                  </a:lnTo>
                  <a:cubicBezTo>
                    <a:pt x="0" y="21992"/>
                    <a:pt x="251" y="23789"/>
                    <a:pt x="558" y="24875"/>
                  </a:cubicBezTo>
                  <a:lnTo>
                    <a:pt x="10518" y="59998"/>
                  </a:lnTo>
                  <a:cubicBezTo>
                    <a:pt x="10805" y="61014"/>
                    <a:pt x="11837" y="61767"/>
                    <a:pt x="12887" y="61767"/>
                  </a:cubicBezTo>
                  <a:cubicBezTo>
                    <a:pt x="12961" y="61767"/>
                    <a:pt x="13036" y="61763"/>
                    <a:pt x="13110" y="61755"/>
                  </a:cubicBezTo>
                  <a:lnTo>
                    <a:pt x="76519" y="55188"/>
                  </a:lnTo>
                  <a:cubicBezTo>
                    <a:pt x="77642" y="55071"/>
                    <a:pt x="78553" y="54061"/>
                    <a:pt x="78553" y="52932"/>
                  </a:cubicBezTo>
                  <a:lnTo>
                    <a:pt x="78547" y="34630"/>
                  </a:lnTo>
                  <a:cubicBezTo>
                    <a:pt x="78546" y="33501"/>
                    <a:pt x="78283" y="31706"/>
                    <a:pt x="77865" y="30656"/>
                  </a:cubicBezTo>
                  <a:cubicBezTo>
                    <a:pt x="75082" y="23669"/>
                    <a:pt x="68975" y="17036"/>
                    <a:pt x="59550" y="11590"/>
                  </a:cubicBezTo>
                  <a:cubicBezTo>
                    <a:pt x="46163" y="3866"/>
                    <a:pt x="28622" y="0"/>
                    <a:pt x="11081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435;p65">
              <a:extLst>
                <a:ext uri="{FF2B5EF4-FFF2-40B4-BE49-F238E27FC236}">
                  <a16:creationId xmlns:a16="http://schemas.microsoft.com/office/drawing/2014/main" id="{F7B4C4D6-F394-E1E0-14F3-2C7D939AF441}"/>
                </a:ext>
              </a:extLst>
            </p:cNvPr>
            <p:cNvSpPr/>
            <p:nvPr/>
          </p:nvSpPr>
          <p:spPr>
            <a:xfrm>
              <a:off x="-5960400" y="2719675"/>
              <a:ext cx="276900" cy="1485950"/>
            </a:xfrm>
            <a:custGeom>
              <a:avLst/>
              <a:gdLst/>
              <a:ahLst/>
              <a:cxnLst/>
              <a:rect l="l" t="t" r="r" b="b"/>
              <a:pathLst>
                <a:path w="11076" h="59438" extrusionOk="0">
                  <a:moveTo>
                    <a:pt x="284" y="1"/>
                  </a:moveTo>
                  <a:cubicBezTo>
                    <a:pt x="110" y="319"/>
                    <a:pt x="2" y="676"/>
                    <a:pt x="2" y="1051"/>
                  </a:cubicBezTo>
                  <a:lnTo>
                    <a:pt x="0" y="19349"/>
                  </a:lnTo>
                  <a:cubicBezTo>
                    <a:pt x="0" y="20480"/>
                    <a:pt x="251" y="22277"/>
                    <a:pt x="558" y="23363"/>
                  </a:cubicBezTo>
                  <a:lnTo>
                    <a:pt x="10518" y="58486"/>
                  </a:lnTo>
                  <a:cubicBezTo>
                    <a:pt x="10619" y="58844"/>
                    <a:pt x="10820" y="59165"/>
                    <a:pt x="11076" y="59438"/>
                  </a:cubicBezTo>
                  <a:lnTo>
                    <a:pt x="11076" y="38068"/>
                  </a:lnTo>
                  <a:lnTo>
                    <a:pt x="284" y="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436;p65">
              <a:extLst>
                <a:ext uri="{FF2B5EF4-FFF2-40B4-BE49-F238E27FC236}">
                  <a16:creationId xmlns:a16="http://schemas.microsoft.com/office/drawing/2014/main" id="{8D2BC288-1A29-2C9C-2AEC-BFFE4F8C1654}"/>
                </a:ext>
              </a:extLst>
            </p:cNvPr>
            <p:cNvSpPr/>
            <p:nvPr/>
          </p:nvSpPr>
          <p:spPr>
            <a:xfrm>
              <a:off x="-5953300" y="2681850"/>
              <a:ext cx="1951925" cy="989550"/>
            </a:xfrm>
            <a:custGeom>
              <a:avLst/>
              <a:gdLst/>
              <a:ahLst/>
              <a:cxnLst/>
              <a:rect l="l" t="t" r="r" b="b"/>
              <a:pathLst>
                <a:path w="78077" h="39582" extrusionOk="0">
                  <a:moveTo>
                    <a:pt x="10789" y="0"/>
                  </a:moveTo>
                  <a:cubicBezTo>
                    <a:pt x="7771" y="0"/>
                    <a:pt x="4752" y="115"/>
                    <a:pt x="1755" y="344"/>
                  </a:cubicBezTo>
                  <a:cubicBezTo>
                    <a:pt x="929" y="410"/>
                    <a:pt x="221" y="997"/>
                    <a:pt x="0" y="1512"/>
                  </a:cubicBezTo>
                  <a:lnTo>
                    <a:pt x="10792" y="39581"/>
                  </a:lnTo>
                  <a:lnTo>
                    <a:pt x="78077" y="32604"/>
                  </a:lnTo>
                  <a:cubicBezTo>
                    <a:pt x="77953" y="31947"/>
                    <a:pt x="77835" y="31297"/>
                    <a:pt x="77581" y="30655"/>
                  </a:cubicBezTo>
                  <a:cubicBezTo>
                    <a:pt x="74797" y="23668"/>
                    <a:pt x="68690" y="17037"/>
                    <a:pt x="59266" y="11591"/>
                  </a:cubicBezTo>
                  <a:cubicBezTo>
                    <a:pt x="45876" y="3867"/>
                    <a:pt x="28333" y="0"/>
                    <a:pt x="10789" y="0"/>
                  </a:cubicBez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" name="Google Shape;1438;p65">
            <a:extLst>
              <a:ext uri="{FF2B5EF4-FFF2-40B4-BE49-F238E27FC236}">
                <a16:creationId xmlns:a16="http://schemas.microsoft.com/office/drawing/2014/main" id="{8A7A503B-BFE7-5295-5A40-536055AEC80C}"/>
              </a:ext>
            </a:extLst>
          </p:cNvPr>
          <p:cNvCxnSpPr>
            <a:cxnSpLocks/>
          </p:cNvCxnSpPr>
          <p:nvPr/>
        </p:nvCxnSpPr>
        <p:spPr>
          <a:xfrm rot="5400000">
            <a:off x="6668521" y="2425953"/>
            <a:ext cx="647049" cy="47036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26" name="Google Shape;1440;p65">
            <a:extLst>
              <a:ext uri="{FF2B5EF4-FFF2-40B4-BE49-F238E27FC236}">
                <a16:creationId xmlns:a16="http://schemas.microsoft.com/office/drawing/2014/main" id="{0C5181CC-9E1E-CEC0-E282-31793BE2967C}"/>
              </a:ext>
            </a:extLst>
          </p:cNvPr>
          <p:cNvCxnSpPr>
            <a:cxnSpLocks/>
          </p:cNvCxnSpPr>
          <p:nvPr/>
        </p:nvCxnSpPr>
        <p:spPr>
          <a:xfrm rot="16200000" flipH="1">
            <a:off x="4627031" y="2877419"/>
            <a:ext cx="922069" cy="755023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EEED6F85-A9C5-BB76-D850-236EDB99B413}"/>
              </a:ext>
            </a:extLst>
          </p:cNvPr>
          <p:cNvSpPr txBox="1"/>
          <p:nvPr/>
        </p:nvSpPr>
        <p:spPr>
          <a:xfrm>
            <a:off x="4403091" y="2370035"/>
            <a:ext cx="1359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>
                <a:solidFill>
                  <a:schemeClr val="accent2"/>
                </a:solidFill>
              </a:rPr>
              <a:t>71.2 %</a:t>
            </a:r>
            <a:endParaRPr lang="zh-TW" altLang="en-US" b="1">
              <a:solidFill>
                <a:schemeClr val="accent2"/>
              </a:solidFill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E1C73001-8E3F-6EE1-2E9F-9AB6A5071DBB}"/>
              </a:ext>
            </a:extLst>
          </p:cNvPr>
          <p:cNvSpPr txBox="1"/>
          <p:nvPr/>
        </p:nvSpPr>
        <p:spPr>
          <a:xfrm>
            <a:off x="6857409" y="1991227"/>
            <a:ext cx="1359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1">
                <a:solidFill>
                  <a:schemeClr val="accent2"/>
                </a:solidFill>
              </a:rPr>
              <a:t>28.8 %</a:t>
            </a:r>
            <a:endParaRPr lang="zh-TW" altLang="en-US" b="1">
              <a:solidFill>
                <a:schemeClr val="accent2"/>
              </a:solidFill>
            </a:endParaRPr>
          </a:p>
        </p:txBody>
      </p:sp>
      <p:sp>
        <p:nvSpPr>
          <p:cNvPr id="33" name="Google Shape;1388;p65">
            <a:extLst>
              <a:ext uri="{FF2B5EF4-FFF2-40B4-BE49-F238E27FC236}">
                <a16:creationId xmlns:a16="http://schemas.microsoft.com/office/drawing/2014/main" id="{C9B36CCF-7B39-4B1E-CD83-FBB6CDC0B8E8}"/>
              </a:ext>
            </a:extLst>
          </p:cNvPr>
          <p:cNvSpPr txBox="1">
            <a:spLocks/>
          </p:cNvSpPr>
          <p:nvPr/>
        </p:nvSpPr>
        <p:spPr>
          <a:xfrm>
            <a:off x="2671189" y="2126160"/>
            <a:ext cx="180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>
                <a:solidFill>
                  <a:schemeClr val="accent2"/>
                </a:solidFill>
              </a:rPr>
              <a:t>28,83%</a:t>
            </a:r>
          </a:p>
        </p:txBody>
      </p:sp>
      <p:sp>
        <p:nvSpPr>
          <p:cNvPr id="34" name="Google Shape;1389;p65">
            <a:extLst>
              <a:ext uri="{FF2B5EF4-FFF2-40B4-BE49-F238E27FC236}">
                <a16:creationId xmlns:a16="http://schemas.microsoft.com/office/drawing/2014/main" id="{CC55EB7B-D677-0902-D67A-8F72EB1BF95D}"/>
              </a:ext>
            </a:extLst>
          </p:cNvPr>
          <p:cNvSpPr txBox="1">
            <a:spLocks/>
          </p:cNvSpPr>
          <p:nvPr/>
        </p:nvSpPr>
        <p:spPr>
          <a:xfrm>
            <a:off x="2671189" y="2627932"/>
            <a:ext cx="192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600"/>
              </a:spcAft>
              <a:buFont typeface="Barlow"/>
              <a:buNone/>
            </a:pPr>
            <a:r>
              <a:rPr lang="en-US" sz="16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32</a:t>
            </a:r>
            <a:r>
              <a:rPr lang="zh-TW" altLang="en-US" sz="16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位的長者</a:t>
            </a:r>
            <a:endParaRPr lang="en-US" sz="160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736" name="Google Shape;1427;p65">
            <a:extLst>
              <a:ext uri="{FF2B5EF4-FFF2-40B4-BE49-F238E27FC236}">
                <a16:creationId xmlns:a16="http://schemas.microsoft.com/office/drawing/2014/main" id="{8A64F7F7-F68F-F80E-7B26-28F9ADDF49C7}"/>
              </a:ext>
            </a:extLst>
          </p:cNvPr>
          <p:cNvGrpSpPr/>
          <p:nvPr/>
        </p:nvGrpSpPr>
        <p:grpSpPr>
          <a:xfrm rot="10800000">
            <a:off x="1357674" y="2171212"/>
            <a:ext cx="1023637" cy="1023465"/>
            <a:chOff x="4049800" y="640400"/>
            <a:chExt cx="858900" cy="858900"/>
          </a:xfrm>
        </p:grpSpPr>
        <p:sp>
          <p:nvSpPr>
            <p:cNvPr id="1737" name="Google Shape;1428;p65">
              <a:extLst>
                <a:ext uri="{FF2B5EF4-FFF2-40B4-BE49-F238E27FC236}">
                  <a16:creationId xmlns:a16="http://schemas.microsoft.com/office/drawing/2014/main" id="{52DE7117-F5D9-CFA7-12DE-2446AB8F4C88}"/>
                </a:ext>
              </a:extLst>
            </p:cNvPr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6759"/>
              </a:avLst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429;p65">
              <a:extLst>
                <a:ext uri="{FF2B5EF4-FFF2-40B4-BE49-F238E27FC236}">
                  <a16:creationId xmlns:a16="http://schemas.microsoft.com/office/drawing/2014/main" id="{8FC55D3C-13CA-510C-A1EC-075C10E26F3B}"/>
                </a:ext>
              </a:extLst>
            </p:cNvPr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693844"/>
                <a:gd name="adj2" fmla="val 1627821"/>
                <a:gd name="adj3" fmla="val 16652"/>
              </a:avLst>
            </a:prstGeom>
            <a:solidFill>
              <a:srgbClr val="8FA9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9" name="Google Shape;7479;p60">
            <a:extLst>
              <a:ext uri="{FF2B5EF4-FFF2-40B4-BE49-F238E27FC236}">
                <a16:creationId xmlns:a16="http://schemas.microsoft.com/office/drawing/2014/main" id="{7E8976AF-E3EA-DC5C-9E83-35CA99E31A96}"/>
              </a:ext>
            </a:extLst>
          </p:cNvPr>
          <p:cNvGrpSpPr/>
          <p:nvPr/>
        </p:nvGrpSpPr>
        <p:grpSpPr>
          <a:xfrm>
            <a:off x="1704166" y="2503458"/>
            <a:ext cx="356326" cy="358971"/>
            <a:chOff x="-54026025" y="3192625"/>
            <a:chExt cx="316650" cy="319000"/>
          </a:xfrm>
          <a:solidFill>
            <a:schemeClr val="accent2"/>
          </a:solidFill>
        </p:grpSpPr>
        <p:sp>
          <p:nvSpPr>
            <p:cNvPr id="1740" name="Google Shape;7480;p60">
              <a:extLst>
                <a:ext uri="{FF2B5EF4-FFF2-40B4-BE49-F238E27FC236}">
                  <a16:creationId xmlns:a16="http://schemas.microsoft.com/office/drawing/2014/main" id="{AF367986-A4E3-620A-2CE8-0F7F450D785A}"/>
                </a:ext>
              </a:extLst>
            </p:cNvPr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7481;p60">
              <a:extLst>
                <a:ext uri="{FF2B5EF4-FFF2-40B4-BE49-F238E27FC236}">
                  <a16:creationId xmlns:a16="http://schemas.microsoft.com/office/drawing/2014/main" id="{D5C42999-035D-20BE-B502-3019391214C5}"/>
                </a:ext>
              </a:extLst>
            </p:cNvPr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7482;p60">
              <a:extLst>
                <a:ext uri="{FF2B5EF4-FFF2-40B4-BE49-F238E27FC236}">
                  <a16:creationId xmlns:a16="http://schemas.microsoft.com/office/drawing/2014/main" id="{65116FFB-6994-E54E-7503-469AEAEDC0A8}"/>
                </a:ext>
              </a:extLst>
            </p:cNvPr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7483;p60">
              <a:extLst>
                <a:ext uri="{FF2B5EF4-FFF2-40B4-BE49-F238E27FC236}">
                  <a16:creationId xmlns:a16="http://schemas.microsoft.com/office/drawing/2014/main" id="{86D55891-F025-5D3A-DFC2-182FF59A57C5}"/>
                </a:ext>
              </a:extLst>
            </p:cNvPr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7484;p60">
              <a:extLst>
                <a:ext uri="{FF2B5EF4-FFF2-40B4-BE49-F238E27FC236}">
                  <a16:creationId xmlns:a16="http://schemas.microsoft.com/office/drawing/2014/main" id="{112F6837-6FCF-FE4F-F7B7-85EF3286E4AC}"/>
                </a:ext>
              </a:extLst>
            </p:cNvPr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7485;p60">
              <a:extLst>
                <a:ext uri="{FF2B5EF4-FFF2-40B4-BE49-F238E27FC236}">
                  <a16:creationId xmlns:a16="http://schemas.microsoft.com/office/drawing/2014/main" id="{80706653-3152-474A-6A7D-0121E26E306B}"/>
                </a:ext>
              </a:extLst>
            </p:cNvPr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7486;p60">
              <a:extLst>
                <a:ext uri="{FF2B5EF4-FFF2-40B4-BE49-F238E27FC236}">
                  <a16:creationId xmlns:a16="http://schemas.microsoft.com/office/drawing/2014/main" id="{9F7D620E-BCA7-0E44-C39A-C6F6C3280532}"/>
                </a:ext>
              </a:extLst>
            </p:cNvPr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7487;p60">
              <a:extLst>
                <a:ext uri="{FF2B5EF4-FFF2-40B4-BE49-F238E27FC236}">
                  <a16:creationId xmlns:a16="http://schemas.microsoft.com/office/drawing/2014/main" id="{ECEA485E-679C-1476-C29E-9F983F8805AB}"/>
                </a:ext>
              </a:extLst>
            </p:cNvPr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1" name="文字方塊 1780">
            <a:extLst>
              <a:ext uri="{FF2B5EF4-FFF2-40B4-BE49-F238E27FC236}">
                <a16:creationId xmlns:a16="http://schemas.microsoft.com/office/drawing/2014/main" id="{E6273E68-E17B-AE9C-04A0-E61C6F82011D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06</a:t>
            </a:r>
            <a:endParaRPr lang="zh-TW" altLang="en-US"/>
          </a:p>
        </p:txBody>
      </p:sp>
      <p:sp>
        <p:nvSpPr>
          <p:cNvPr id="2" name="Google Shape;1386;p65">
            <a:extLst>
              <a:ext uri="{FF2B5EF4-FFF2-40B4-BE49-F238E27FC236}">
                <a16:creationId xmlns:a16="http://schemas.microsoft.com/office/drawing/2014/main" id="{8FAB38F6-5CC0-9A06-7891-DC7F3ED5A8F4}"/>
              </a:ext>
            </a:extLst>
          </p:cNvPr>
          <p:cNvSpPr txBox="1">
            <a:spLocks/>
          </p:cNvSpPr>
          <p:nvPr/>
        </p:nvSpPr>
        <p:spPr>
          <a:xfrm>
            <a:off x="2671189" y="3429615"/>
            <a:ext cx="180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2000">
                <a:solidFill>
                  <a:schemeClr val="accent2"/>
                </a:solidFill>
              </a:rPr>
              <a:t>71,17%</a:t>
            </a:r>
          </a:p>
        </p:txBody>
      </p:sp>
      <p:sp>
        <p:nvSpPr>
          <p:cNvPr id="3" name="Google Shape;1387;p65">
            <a:extLst>
              <a:ext uri="{FF2B5EF4-FFF2-40B4-BE49-F238E27FC236}">
                <a16:creationId xmlns:a16="http://schemas.microsoft.com/office/drawing/2014/main" id="{D23C2B18-D49B-2DA3-20E8-43165593F06F}"/>
              </a:ext>
            </a:extLst>
          </p:cNvPr>
          <p:cNvSpPr txBox="1">
            <a:spLocks/>
          </p:cNvSpPr>
          <p:nvPr/>
        </p:nvSpPr>
        <p:spPr>
          <a:xfrm>
            <a:off x="2671189" y="3931387"/>
            <a:ext cx="1924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 sz="14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600"/>
              </a:spcAft>
              <a:buFont typeface="Barlow"/>
              <a:buNone/>
            </a:pPr>
            <a:r>
              <a:rPr lang="en-US" sz="16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79</a:t>
            </a:r>
            <a:r>
              <a:rPr lang="zh-TW" altLang="en-US" sz="160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位的子女</a:t>
            </a:r>
            <a:endParaRPr lang="en-US" sz="160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6" name="Google Shape;1390;p65">
            <a:extLst>
              <a:ext uri="{FF2B5EF4-FFF2-40B4-BE49-F238E27FC236}">
                <a16:creationId xmlns:a16="http://schemas.microsoft.com/office/drawing/2014/main" id="{94EB0510-29D7-6069-1148-1B65590A3842}"/>
              </a:ext>
            </a:extLst>
          </p:cNvPr>
          <p:cNvGrpSpPr/>
          <p:nvPr/>
        </p:nvGrpSpPr>
        <p:grpSpPr>
          <a:xfrm>
            <a:off x="1357674" y="3500042"/>
            <a:ext cx="1023637" cy="1023465"/>
            <a:chOff x="4049800" y="640400"/>
            <a:chExt cx="858900" cy="858900"/>
          </a:xfrm>
        </p:grpSpPr>
        <p:sp>
          <p:nvSpPr>
            <p:cNvPr id="7" name="Google Shape;1391;p65">
              <a:extLst>
                <a:ext uri="{FF2B5EF4-FFF2-40B4-BE49-F238E27FC236}">
                  <a16:creationId xmlns:a16="http://schemas.microsoft.com/office/drawing/2014/main" id="{9588F726-C684-8533-FC0C-579565C957FE}"/>
                </a:ext>
              </a:extLst>
            </p:cNvPr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16759"/>
              </a:avLst>
            </a:prstGeom>
            <a:solidFill>
              <a:srgbClr val="D2D9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92;p65">
              <a:extLst>
                <a:ext uri="{FF2B5EF4-FFF2-40B4-BE49-F238E27FC236}">
                  <a16:creationId xmlns:a16="http://schemas.microsoft.com/office/drawing/2014/main" id="{A7F650D0-3AC2-AE48-56BF-BEC7E4E77A68}"/>
                </a:ext>
              </a:extLst>
            </p:cNvPr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693844"/>
                <a:gd name="adj2" fmla="val 1627821"/>
                <a:gd name="adj3" fmla="val 16652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7512;p60">
            <a:extLst>
              <a:ext uri="{FF2B5EF4-FFF2-40B4-BE49-F238E27FC236}">
                <a16:creationId xmlns:a16="http://schemas.microsoft.com/office/drawing/2014/main" id="{B2C6CE00-6AF0-56B9-9AAC-C253AC09D3E9}"/>
              </a:ext>
            </a:extLst>
          </p:cNvPr>
          <p:cNvGrpSpPr/>
          <p:nvPr/>
        </p:nvGrpSpPr>
        <p:grpSpPr>
          <a:xfrm>
            <a:off x="1682433" y="3823265"/>
            <a:ext cx="358099" cy="358099"/>
            <a:chOff x="-57568775" y="3198925"/>
            <a:chExt cx="318225" cy="318225"/>
          </a:xfrm>
          <a:solidFill>
            <a:srgbClr val="748165"/>
          </a:solidFill>
        </p:grpSpPr>
        <p:sp>
          <p:nvSpPr>
            <p:cNvPr id="10" name="Google Shape;7513;p60">
              <a:extLst>
                <a:ext uri="{FF2B5EF4-FFF2-40B4-BE49-F238E27FC236}">
                  <a16:creationId xmlns:a16="http://schemas.microsoft.com/office/drawing/2014/main" id="{FE051D4C-F283-4F2F-8508-536F88B0B5D3}"/>
                </a:ext>
              </a:extLst>
            </p:cNvPr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514;p60">
              <a:extLst>
                <a:ext uri="{FF2B5EF4-FFF2-40B4-BE49-F238E27FC236}">
                  <a16:creationId xmlns:a16="http://schemas.microsoft.com/office/drawing/2014/main" id="{772F5AB7-DF34-B288-1682-875914C9DC9F}"/>
                </a:ext>
              </a:extLst>
            </p:cNvPr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515;p60">
              <a:extLst>
                <a:ext uri="{FF2B5EF4-FFF2-40B4-BE49-F238E27FC236}">
                  <a16:creationId xmlns:a16="http://schemas.microsoft.com/office/drawing/2014/main" id="{6681A07B-0E5D-CE7B-3BAD-AD9A8C87B7BE}"/>
                </a:ext>
              </a:extLst>
            </p:cNvPr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516;p60">
              <a:extLst>
                <a:ext uri="{FF2B5EF4-FFF2-40B4-BE49-F238E27FC236}">
                  <a16:creationId xmlns:a16="http://schemas.microsoft.com/office/drawing/2014/main" id="{AC335648-F34E-320E-2E02-1DEB6149BEE2}"/>
                </a:ext>
              </a:extLst>
            </p:cNvPr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517;p60">
              <a:extLst>
                <a:ext uri="{FF2B5EF4-FFF2-40B4-BE49-F238E27FC236}">
                  <a16:creationId xmlns:a16="http://schemas.microsoft.com/office/drawing/2014/main" id="{F536A426-E01B-E622-896F-4074F5A87E34}"/>
                </a:ext>
              </a:extLst>
            </p:cNvPr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518;p60">
              <a:extLst>
                <a:ext uri="{FF2B5EF4-FFF2-40B4-BE49-F238E27FC236}">
                  <a16:creationId xmlns:a16="http://schemas.microsoft.com/office/drawing/2014/main" id="{58BA90EF-EFF2-D87E-706B-4B7B362CAF81}"/>
                </a:ext>
              </a:extLst>
            </p:cNvPr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61761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82;p29">
            <a:extLst>
              <a:ext uri="{FF2B5EF4-FFF2-40B4-BE49-F238E27FC236}">
                <a16:creationId xmlns:a16="http://schemas.microsoft.com/office/drawing/2014/main" id="{58D84F96-A5FB-2F03-4499-8551C1ECDB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29710" y="439770"/>
            <a:ext cx="726786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zh-TW" altLang="en-US" sz="3200">
                <a:solidFill>
                  <a:schemeClr val="tx1"/>
                </a:solidFill>
                <a:latin typeface="+mj-lt"/>
                <a:ea typeface="微軟正黑體" panose="020B0604030504040204" pitchFamily="34" charset="-120"/>
              </a:rPr>
              <a:t>地方訪談對象回饋</a:t>
            </a:r>
            <a:endParaRPr lang="en-US" altLang="zh-TW" sz="3200">
              <a:solidFill>
                <a:schemeClr val="tx1"/>
              </a:solidFill>
              <a:latin typeface="+mj-lt"/>
              <a:ea typeface="微軟正黑體" panose="020B06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386830F2-9813-1B31-0A4F-3D90A86BDEE4}"/>
              </a:ext>
            </a:extLst>
          </p:cNvPr>
          <p:cNvSpPr txBox="1"/>
          <p:nvPr/>
        </p:nvSpPr>
        <p:spPr>
          <a:xfrm>
            <a:off x="646428" y="480912"/>
            <a:ext cx="78827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3000"/>
            </a:pPr>
            <a:r>
              <a:rPr lang="en" altLang="zh-TW" sz="3200" b="1">
                <a:solidFill>
                  <a:schemeClr val="accent2"/>
                </a:solidFill>
                <a:latin typeface="Montserrat"/>
                <a:sym typeface="Montserrat"/>
              </a:rPr>
              <a:t>02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39E017AE-F594-3702-2CA1-37EF64F840EA}"/>
              </a:ext>
            </a:extLst>
          </p:cNvPr>
          <p:cNvSpPr txBox="1"/>
          <p:nvPr/>
        </p:nvSpPr>
        <p:spPr>
          <a:xfrm>
            <a:off x="957866" y="1308784"/>
            <a:ext cx="8336859" cy="6330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lnSpc>
                <a:spcPts val="2200"/>
              </a:lnSpc>
              <a:spcBef>
                <a:spcPts val="0"/>
              </a:spcBef>
              <a:spcAft>
                <a:spcPts val="0"/>
              </a:spcAft>
            </a:pP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根據調查問卷結果顯示</a:t>
            </a:r>
            <a:r>
              <a:rPr lang="en-US" altLang="zh-TW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91.89%</a:t>
            </a: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的人有使用</a:t>
            </a:r>
            <a:r>
              <a:rPr lang="en-US" altLang="zh-TW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的習慣</a:t>
            </a:r>
            <a:endParaRPr lang="zh-TW" altLang="en-US" sz="1600" b="0" dirty="0">
              <a:effectLst/>
            </a:endParaRPr>
          </a:p>
          <a:p>
            <a:pPr rtl="0">
              <a:lnSpc>
                <a:spcPts val="2200"/>
              </a:lnSpc>
              <a:spcBef>
                <a:spcPts val="0"/>
              </a:spcBef>
              <a:spcAft>
                <a:spcPts val="0"/>
              </a:spcAft>
            </a:pP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而長輩全都有使用</a:t>
            </a:r>
            <a:r>
              <a:rPr lang="en-US" altLang="zh-TW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LINE</a:t>
            </a:r>
            <a:r>
              <a:rPr lang="zh-TW" altLang="en-US" sz="1600" b="0" i="0" u="none" strike="noStrike" dirty="0">
                <a:solidFill>
                  <a:srgbClr val="161614"/>
                </a:solidFill>
                <a:effectLst/>
                <a:latin typeface="Arial" panose="020B0604020202020204" pitchFamily="34" charset="0"/>
              </a:rPr>
              <a:t>的習慣</a:t>
            </a:r>
            <a:endParaRPr lang="zh-TW" altLang="en-US" sz="1600" b="0" dirty="0">
              <a:effectLst/>
            </a:endParaRP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4AE46A3B-0004-C8BC-E8DB-A5906DC1A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0176680"/>
              </p:ext>
            </p:extLst>
          </p:nvPr>
        </p:nvGraphicFramePr>
        <p:xfrm>
          <a:off x="1485207" y="2642086"/>
          <a:ext cx="6096000" cy="1483360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64563744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6732314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89872135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53325226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b="1" u="none" strike="noStrike" cap="none">
                          <a:solidFill>
                            <a:schemeClr val="accent6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sym typeface="Arial"/>
                        </a:rPr>
                        <a:t>身份</a:t>
                      </a:r>
                      <a:endParaRPr lang="zh-TW" altLang="en-US" b="1">
                        <a:solidFill>
                          <a:schemeClr val="accent6"/>
                        </a:solidFill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總計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059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子女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11.39%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88.61%</a:t>
                      </a:r>
                      <a:endParaRPr lang="zh-TW" altLang="en-US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100.00%</a:t>
                      </a:r>
                      <a:endParaRPr lang="zh-TW" altLang="en-US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7888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長者</a:t>
                      </a:r>
                      <a:endParaRPr lang="en-US" altLang="zh-TW" b="1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0.00%</a:t>
                      </a:r>
                      <a:endParaRPr lang="zh-TW" altLang="en-US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100.00%</a:t>
                      </a:r>
                      <a:endParaRPr lang="zh-TW" altLang="en-US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100.00%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4917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總計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8.11%</a:t>
                      </a:r>
                      <a:endParaRPr lang="zh-TW" altLang="en-US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91.89%</a:t>
                      </a:r>
                      <a:endParaRPr lang="zh-TW" altLang="en-US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100.00%</a:t>
                      </a:r>
                      <a:endPara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6668320"/>
                  </a:ext>
                </a:extLst>
              </a:tr>
            </a:tbl>
          </a:graphicData>
        </a:graphic>
      </p:graphicFrame>
      <p:sp>
        <p:nvSpPr>
          <p:cNvPr id="8" name="文字方塊 7">
            <a:extLst>
              <a:ext uri="{FF2B5EF4-FFF2-40B4-BE49-F238E27FC236}">
                <a16:creationId xmlns:a16="http://schemas.microsoft.com/office/drawing/2014/main" id="{192DA280-7091-7C6C-7F0E-BEA841F153A0}"/>
              </a:ext>
            </a:extLst>
          </p:cNvPr>
          <p:cNvSpPr txBox="1"/>
          <p:nvPr/>
        </p:nvSpPr>
        <p:spPr>
          <a:xfrm>
            <a:off x="1434705" y="2256162"/>
            <a:ext cx="4923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1600" b="1" dirty="0"/>
              <a:t>有無使用</a:t>
            </a:r>
            <a:r>
              <a:rPr lang="en-US" altLang="zh-TW" sz="1600" b="1" dirty="0"/>
              <a:t>LINE</a:t>
            </a:r>
            <a:r>
              <a:rPr lang="zh-TW" altLang="en-US" sz="1600" b="1" dirty="0"/>
              <a:t>的習慣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390A8FE9-C313-1C75-2238-DD27256556B9}"/>
              </a:ext>
            </a:extLst>
          </p:cNvPr>
          <p:cNvSpPr txBox="1"/>
          <p:nvPr/>
        </p:nvSpPr>
        <p:spPr>
          <a:xfrm>
            <a:off x="8420581" y="4502552"/>
            <a:ext cx="451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/>
              <a:t>07</a:t>
            </a:r>
            <a:endParaRPr lang="zh-TW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ECFA16EC-C16B-ECD9-70A7-1F3AA9A9073D}"/>
              </a:ext>
            </a:extLst>
          </p:cNvPr>
          <p:cNvSpPr/>
          <p:nvPr/>
        </p:nvSpPr>
        <p:spPr>
          <a:xfrm>
            <a:off x="4814857" y="3804833"/>
            <a:ext cx="903249" cy="301422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1318311"/>
      </p:ext>
    </p:extLst>
  </p:cSld>
  <p:clrMapOvr>
    <a:masterClrMapping/>
  </p:clrMapOvr>
</p:sld>
</file>

<file path=ppt/theme/theme1.xml><?xml version="1.0" encoding="utf-8"?>
<a:theme xmlns:a="http://schemas.openxmlformats.org/drawingml/2006/main" name="Social and Behavioral Sciences in Public Health - Bachelor of Science in Public Health by Slidesgo">
  <a:themeElements>
    <a:clrScheme name="Simple Light">
      <a:dk1>
        <a:srgbClr val="161614"/>
      </a:dk1>
      <a:lt1>
        <a:srgbClr val="FCF9F3"/>
      </a:lt1>
      <a:dk2>
        <a:srgbClr val="F0E4C2"/>
      </a:dk2>
      <a:lt2>
        <a:srgbClr val="8E9FE5"/>
      </a:lt2>
      <a:accent1>
        <a:srgbClr val="CAD6CA"/>
      </a:accent1>
      <a:accent2>
        <a:srgbClr val="748165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6161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1873</Words>
  <Application>Microsoft Macintosh PowerPoint</Application>
  <PresentationFormat>如螢幕大小 (16:9)</PresentationFormat>
  <Paragraphs>308</Paragraphs>
  <Slides>22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1" baseType="lpstr">
      <vt:lpstr>Wingdings</vt:lpstr>
      <vt:lpstr>Nunito Light</vt:lpstr>
      <vt:lpstr>Barlow</vt:lpstr>
      <vt:lpstr>Montserrat SemiBold</vt:lpstr>
      <vt:lpstr>Arial</vt:lpstr>
      <vt:lpstr>微软雅黑</vt:lpstr>
      <vt:lpstr>Montserrat</vt:lpstr>
      <vt:lpstr>微軟正黑體</vt:lpstr>
      <vt:lpstr>Social and Behavioral Sciences in Public Health - Bachelor of Science in Public Health by Slidesgo</vt:lpstr>
      <vt:lpstr>SilverEase</vt:lpstr>
      <vt:lpstr>目錄</vt:lpstr>
      <vt:lpstr>主題設計與問題分析</vt:lpstr>
      <vt:lpstr>主題設計與問題分析</vt:lpstr>
      <vt:lpstr>PowerPoint 簡報</vt:lpstr>
      <vt:lpstr>主題設計與問題分析</vt:lpstr>
      <vt:lpstr>主題設計與問題分析</vt:lpstr>
      <vt:lpstr>地方訪談對象回饋</vt:lpstr>
      <vt:lpstr>地方訪談對象回饋</vt:lpstr>
      <vt:lpstr>地方訪談對象回饋</vt:lpstr>
      <vt:lpstr>地方訪談對象回饋</vt:lpstr>
      <vt:lpstr>地方訪談對象回饋</vt:lpstr>
      <vt:lpstr>地方訪談對象回饋</vt:lpstr>
      <vt:lpstr>目標設定及預期社會影響力</vt:lpstr>
      <vt:lpstr>目標設定及預期社會影響力</vt:lpstr>
      <vt:lpstr>PowerPoint 簡報</vt:lpstr>
      <vt:lpstr>PowerPoint 簡報</vt:lpstr>
      <vt:lpstr>PowerPoint 簡報</vt:lpstr>
      <vt:lpstr>PowerPoint 簡報</vt:lpstr>
      <vt:lpstr>PowerPoint 簡報</vt:lpstr>
      <vt:lpstr>  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SilverEase</dc:title>
  <dc:creator>陳暄</dc:creator>
  <cp:lastModifiedBy>佳宜 Cheng</cp:lastModifiedBy>
  <cp:revision>8</cp:revision>
  <dcterms:modified xsi:type="dcterms:W3CDTF">2024-05-22T11:57:32Z</dcterms:modified>
</cp:coreProperties>
</file>

<file path=docProps/thumbnail.jpeg>
</file>